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6" r:id="rId2"/>
    <p:sldId id="263" r:id="rId3"/>
    <p:sldId id="262" r:id="rId4"/>
    <p:sldId id="271" r:id="rId5"/>
    <p:sldId id="265" r:id="rId6"/>
    <p:sldId id="266" r:id="rId7"/>
    <p:sldId id="267" r:id="rId8"/>
    <p:sldId id="268" r:id="rId9"/>
    <p:sldId id="269" r:id="rId10"/>
    <p:sldId id="270" r:id="rId11"/>
    <p:sldId id="274" r:id="rId12"/>
    <p:sldId id="272" r:id="rId13"/>
    <p:sldId id="273" r:id="rId14"/>
    <p:sldId id="284" r:id="rId15"/>
    <p:sldId id="289" r:id="rId16"/>
    <p:sldId id="275" r:id="rId17"/>
    <p:sldId id="297" r:id="rId18"/>
    <p:sldId id="276" r:id="rId19"/>
    <p:sldId id="290" r:id="rId20"/>
    <p:sldId id="281" r:id="rId21"/>
    <p:sldId id="278" r:id="rId22"/>
    <p:sldId id="279" r:id="rId23"/>
    <p:sldId id="280" r:id="rId24"/>
    <p:sldId id="282" r:id="rId25"/>
    <p:sldId id="286" r:id="rId26"/>
    <p:sldId id="257" r:id="rId27"/>
    <p:sldId id="285" r:id="rId28"/>
    <p:sldId id="317" r:id="rId29"/>
    <p:sldId id="318" r:id="rId30"/>
    <p:sldId id="287" r:id="rId31"/>
    <p:sldId id="283" r:id="rId32"/>
    <p:sldId id="299" r:id="rId33"/>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BC37E4CB-0B8B-4831-90C3-A90B9983B195}">
          <p14:sldIdLst>
            <p14:sldId id="256"/>
            <p14:sldId id="263"/>
            <p14:sldId id="262"/>
          </p14:sldIdLst>
        </p14:section>
        <p14:section name="Zusammenfassungsabschnitt" id="{22ACD3F4-569F-41EB-8DA5-159C2BF6A523}">
          <p14:sldIdLst>
            <p14:sldId id="271"/>
          </p14:sldIdLst>
        </p14:section>
        <p14:section name="Bordalo Segundo" id="{32669E5F-26A8-4CBF-97E3-811F5F4F14D5}">
          <p14:sldIdLst>
            <p14:sldId id="265"/>
          </p14:sldIdLst>
        </p14:section>
        <p14:section name="Jane Perkins" id="{266C0FA1-3DE6-4225-93EC-B3CF7870A4A5}">
          <p14:sldIdLst>
            <p14:sldId id="266"/>
          </p14:sldIdLst>
        </p14:section>
        <p14:section name="Ptolemy Erlington" id="{482B63C6-0AEB-4970-8A82-3BE9B570BE3A}">
          <p14:sldIdLst>
            <p14:sldId id="267"/>
          </p14:sldIdLst>
        </p14:section>
        <p14:section name="Khalil Chishtee" id="{329E7EDC-CC72-4836-BC60-435BF93B16B1}">
          <p14:sldIdLst>
            <p14:sldId id="268"/>
          </p14:sldIdLst>
        </p14:section>
        <p14:section name="Nik Gentry" id="{8B4D3E34-43BA-42BD-AD9A-17D0A36F1802}">
          <p14:sldIdLst>
            <p14:sldId id="269"/>
          </p14:sldIdLst>
        </p14:section>
        <p14:section name="Guerra de la Paz" id="{76B35C91-7DB4-456F-AD2C-6AE6868F8414}">
          <p14:sldIdLst>
            <p14:sldId id="270"/>
            <p14:sldId id="274"/>
            <p14:sldId id="272"/>
            <p14:sldId id="273"/>
            <p14:sldId id="284"/>
            <p14:sldId id="289"/>
            <p14:sldId id="275"/>
            <p14:sldId id="297"/>
            <p14:sldId id="276"/>
            <p14:sldId id="290"/>
          </p14:sldIdLst>
        </p14:section>
        <p14:section name="Zusammenfassungsabschnitt" id="{896E0A80-2D00-4ECC-BC1E-827D95650087}">
          <p14:sldIdLst>
            <p14:sldId id="281"/>
          </p14:sldIdLst>
        </p14:section>
        <p14:section name="Phase Ideensuche" id="{65D0776F-8DCA-4A84-B415-56FF75FE72BC}">
          <p14:sldIdLst>
            <p14:sldId id="278"/>
          </p14:sldIdLst>
        </p14:section>
        <p14:section name="Phase Papierschöpfen" id="{46B834D9-9FAD-427C-B552-D20131C6A47C}">
          <p14:sldIdLst>
            <p14:sldId id="279"/>
          </p14:sldIdLst>
        </p14:section>
        <p14:section name="Phase Werk erstellen" id="{EAE08FA4-A47D-4EAE-900A-AE7C80EA5868}">
          <p14:sldIdLst>
            <p14:sldId id="280"/>
            <p14:sldId id="282"/>
            <p14:sldId id="286"/>
            <p14:sldId id="257"/>
            <p14:sldId id="285"/>
            <p14:sldId id="317"/>
            <p14:sldId id="318"/>
            <p14:sldId id="287"/>
            <p14:sldId id="283"/>
            <p14:sldId id="29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AF5F60-15A5-437D-8339-38889AF4B833}" v="56" dt="2023-05-23T09:40:50.731"/>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ittlere Formatvorlage 4 - Akz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Helle Formatvorlage 3 - Akz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ittlere Formatvorlage 1 - Akz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59" autoAdjust="0"/>
    <p:restoredTop sz="92183" autoAdjust="0"/>
  </p:normalViewPr>
  <p:slideViewPr>
    <p:cSldViewPr snapToGrid="0">
      <p:cViewPr varScale="1">
        <p:scale>
          <a:sx n="45" d="100"/>
          <a:sy n="45" d="100"/>
        </p:scale>
        <p:origin x="42" y="11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mona Schmid" userId="207f5649-6a66-4be3-9bb0-e7e155db32fb" providerId="ADAL" clId="{3CAF5F60-15A5-437D-8339-38889AF4B833}"/>
    <pc:docChg chg="undo custSel addSld delSld modSld sldOrd modSection">
      <pc:chgData name="Ramona Schmid" userId="207f5649-6a66-4be3-9bb0-e7e155db32fb" providerId="ADAL" clId="{3CAF5F60-15A5-437D-8339-38889AF4B833}" dt="2023-05-23T09:48:42.736" v="2056"/>
      <pc:docMkLst>
        <pc:docMk/>
      </pc:docMkLst>
      <pc:sldChg chg="modSp ord modAnim">
        <pc:chgData name="Ramona Schmid" userId="207f5649-6a66-4be3-9bb0-e7e155db32fb" providerId="ADAL" clId="{3CAF5F60-15A5-437D-8339-38889AF4B833}" dt="2023-05-23T09:35:51.944" v="1815"/>
        <pc:sldMkLst>
          <pc:docMk/>
          <pc:sldMk cId="272837516" sldId="257"/>
        </pc:sldMkLst>
        <pc:picChg chg="mod">
          <ac:chgData name="Ramona Schmid" userId="207f5649-6a66-4be3-9bb0-e7e155db32fb" providerId="ADAL" clId="{3CAF5F60-15A5-437D-8339-38889AF4B833}" dt="2023-05-23T09:35:46.976" v="1814" actId="14100"/>
          <ac:picMkLst>
            <pc:docMk/>
            <pc:sldMk cId="272837516" sldId="257"/>
            <ac:picMk id="2" creationId="{B1D4F3D6-7AD3-C035-CBFA-EE52B9DBCC38}"/>
          </ac:picMkLst>
        </pc:picChg>
        <pc:picChg chg="mod">
          <ac:chgData name="Ramona Schmid" userId="207f5649-6a66-4be3-9bb0-e7e155db32fb" providerId="ADAL" clId="{3CAF5F60-15A5-437D-8339-38889AF4B833}" dt="2023-05-23T09:35:44.187" v="1813" actId="14100"/>
          <ac:picMkLst>
            <pc:docMk/>
            <pc:sldMk cId="272837516" sldId="257"/>
            <ac:picMk id="1028" creationId="{865D1290-29C9-2070-D77F-74944BC6555E}"/>
          </ac:picMkLst>
        </pc:picChg>
      </pc:sldChg>
      <pc:sldChg chg="modSp mod">
        <pc:chgData name="Ramona Schmid" userId="207f5649-6a66-4be3-9bb0-e7e155db32fb" providerId="ADAL" clId="{3CAF5F60-15A5-437D-8339-38889AF4B833}" dt="2023-05-23T08:12:05.795" v="8" actId="404"/>
        <pc:sldMkLst>
          <pc:docMk/>
          <pc:sldMk cId="2785884063" sldId="262"/>
        </pc:sldMkLst>
        <pc:spChg chg="mod">
          <ac:chgData name="Ramona Schmid" userId="207f5649-6a66-4be3-9bb0-e7e155db32fb" providerId="ADAL" clId="{3CAF5F60-15A5-437D-8339-38889AF4B833}" dt="2023-05-23T08:12:05.795" v="8" actId="404"/>
          <ac:spMkLst>
            <pc:docMk/>
            <pc:sldMk cId="2785884063" sldId="262"/>
            <ac:spMk id="3" creationId="{F85A73A3-ACAA-4BF2-8F1B-65E1DA55D1E5}"/>
          </ac:spMkLst>
        </pc:spChg>
        <pc:graphicFrameChg chg="modGraphic">
          <ac:chgData name="Ramona Schmid" userId="207f5649-6a66-4be3-9bb0-e7e155db32fb" providerId="ADAL" clId="{3CAF5F60-15A5-437D-8339-38889AF4B833}" dt="2023-05-23T08:11:54.346" v="0" actId="2710"/>
          <ac:graphicFrameMkLst>
            <pc:docMk/>
            <pc:sldMk cId="2785884063" sldId="262"/>
            <ac:graphicFrameMk id="6" creationId="{71284EFB-27ED-6C9A-76C7-05CFD471A707}"/>
          </ac:graphicFrameMkLst>
        </pc:graphicFrameChg>
      </pc:sldChg>
      <pc:sldChg chg="modSp mod">
        <pc:chgData name="Ramona Schmid" userId="207f5649-6a66-4be3-9bb0-e7e155db32fb" providerId="ADAL" clId="{3CAF5F60-15A5-437D-8339-38889AF4B833}" dt="2023-05-23T08:13:11.068" v="193" actId="1076"/>
        <pc:sldMkLst>
          <pc:docMk/>
          <pc:sldMk cId="2334510873" sldId="272"/>
        </pc:sldMkLst>
        <pc:spChg chg="mod">
          <ac:chgData name="Ramona Schmid" userId="207f5649-6a66-4be3-9bb0-e7e155db32fb" providerId="ADAL" clId="{3CAF5F60-15A5-437D-8339-38889AF4B833}" dt="2023-05-23T08:13:11.068" v="193" actId="1076"/>
          <ac:spMkLst>
            <pc:docMk/>
            <pc:sldMk cId="2334510873" sldId="272"/>
            <ac:spMk id="3" creationId="{F85A73A3-ACAA-4BF2-8F1B-65E1DA55D1E5}"/>
          </ac:spMkLst>
        </pc:spChg>
        <pc:picChg chg="mod">
          <ac:chgData name="Ramona Schmid" userId="207f5649-6a66-4be3-9bb0-e7e155db32fb" providerId="ADAL" clId="{3CAF5F60-15A5-437D-8339-38889AF4B833}" dt="2023-05-23T08:12:24.606" v="9" actId="1076"/>
          <ac:picMkLst>
            <pc:docMk/>
            <pc:sldMk cId="2334510873" sldId="272"/>
            <ac:picMk id="13" creationId="{40B4DFF8-A8F1-1C7F-7D90-8AF7BE755C61}"/>
          </ac:picMkLst>
        </pc:picChg>
      </pc:sldChg>
      <pc:sldChg chg="delSp mod">
        <pc:chgData name="Ramona Schmid" userId="207f5649-6a66-4be3-9bb0-e7e155db32fb" providerId="ADAL" clId="{3CAF5F60-15A5-437D-8339-38889AF4B833}" dt="2023-05-23T08:13:14.894" v="194" actId="478"/>
        <pc:sldMkLst>
          <pc:docMk/>
          <pc:sldMk cId="2287619219" sldId="273"/>
        </pc:sldMkLst>
        <pc:picChg chg="del">
          <ac:chgData name="Ramona Schmid" userId="207f5649-6a66-4be3-9bb0-e7e155db32fb" providerId="ADAL" clId="{3CAF5F60-15A5-437D-8339-38889AF4B833}" dt="2023-05-23T08:13:14.894" v="194" actId="478"/>
          <ac:picMkLst>
            <pc:docMk/>
            <pc:sldMk cId="2287619219" sldId="273"/>
            <ac:picMk id="7" creationId="{67F33F56-7F86-4B33-B5B8-6FA5887D3815}"/>
          </ac:picMkLst>
        </pc:picChg>
      </pc:sldChg>
      <pc:sldChg chg="addSp delSp modSp mod">
        <pc:chgData name="Ramona Schmid" userId="207f5649-6a66-4be3-9bb0-e7e155db32fb" providerId="ADAL" clId="{3CAF5F60-15A5-437D-8339-38889AF4B833}" dt="2023-05-23T08:25:28.738" v="628" actId="13822"/>
        <pc:sldMkLst>
          <pc:docMk/>
          <pc:sldMk cId="1071487293" sldId="283"/>
        </pc:sldMkLst>
        <pc:spChg chg="mod">
          <ac:chgData name="Ramona Schmid" userId="207f5649-6a66-4be3-9bb0-e7e155db32fb" providerId="ADAL" clId="{3CAF5F60-15A5-437D-8339-38889AF4B833}" dt="2023-05-23T08:22:04.811" v="377" actId="20577"/>
          <ac:spMkLst>
            <pc:docMk/>
            <pc:sldMk cId="1071487293" sldId="283"/>
            <ac:spMk id="3" creationId="{F85A73A3-ACAA-4BF2-8F1B-65E1DA55D1E5}"/>
          </ac:spMkLst>
        </pc:spChg>
        <pc:spChg chg="add mod">
          <ac:chgData name="Ramona Schmid" userId="207f5649-6a66-4be3-9bb0-e7e155db32fb" providerId="ADAL" clId="{3CAF5F60-15A5-437D-8339-38889AF4B833}" dt="2023-05-23T08:22:43.375" v="438" actId="13822"/>
          <ac:spMkLst>
            <pc:docMk/>
            <pc:sldMk cId="1071487293" sldId="283"/>
            <ac:spMk id="6" creationId="{716B64BC-7C67-C52D-9D3F-989654408E7A}"/>
          </ac:spMkLst>
        </pc:spChg>
        <pc:spChg chg="add mod">
          <ac:chgData name="Ramona Schmid" userId="207f5649-6a66-4be3-9bb0-e7e155db32fb" providerId="ADAL" clId="{3CAF5F60-15A5-437D-8339-38889AF4B833}" dt="2023-05-23T08:24:10.599" v="548" actId="13822"/>
          <ac:spMkLst>
            <pc:docMk/>
            <pc:sldMk cId="1071487293" sldId="283"/>
            <ac:spMk id="9" creationId="{E330B1A3-249E-1C12-DC7D-22A81FF1B283}"/>
          </ac:spMkLst>
        </pc:spChg>
        <pc:spChg chg="add mod">
          <ac:chgData name="Ramona Schmid" userId="207f5649-6a66-4be3-9bb0-e7e155db32fb" providerId="ADAL" clId="{3CAF5F60-15A5-437D-8339-38889AF4B833}" dt="2023-05-23T08:25:28.738" v="628" actId="13822"/>
          <ac:spMkLst>
            <pc:docMk/>
            <pc:sldMk cId="1071487293" sldId="283"/>
            <ac:spMk id="12" creationId="{E33F80F2-BABA-9D7B-96BF-451D515DEFF6}"/>
          </ac:spMkLst>
        </pc:spChg>
        <pc:picChg chg="add mod">
          <ac:chgData name="Ramona Schmid" userId="207f5649-6a66-4be3-9bb0-e7e155db32fb" providerId="ADAL" clId="{3CAF5F60-15A5-437D-8339-38889AF4B833}" dt="2023-05-23T08:22:09.264" v="378" actId="1076"/>
          <ac:picMkLst>
            <pc:docMk/>
            <pc:sldMk cId="1071487293" sldId="283"/>
            <ac:picMk id="5" creationId="{A2461266-0137-DA39-199D-806F4390BBEE}"/>
          </ac:picMkLst>
        </pc:picChg>
        <pc:picChg chg="add mod">
          <ac:chgData name="Ramona Schmid" userId="207f5649-6a66-4be3-9bb0-e7e155db32fb" providerId="ADAL" clId="{3CAF5F60-15A5-437D-8339-38889AF4B833}" dt="2023-05-23T08:24:42.977" v="553" actId="1076"/>
          <ac:picMkLst>
            <pc:docMk/>
            <pc:sldMk cId="1071487293" sldId="283"/>
            <ac:picMk id="8" creationId="{2EEA40E8-DA96-B970-FABF-E6921CD3797F}"/>
          </ac:picMkLst>
        </pc:picChg>
        <pc:picChg chg="add mod">
          <ac:chgData name="Ramona Schmid" userId="207f5649-6a66-4be3-9bb0-e7e155db32fb" providerId="ADAL" clId="{3CAF5F60-15A5-437D-8339-38889AF4B833}" dt="2023-05-23T08:24:41.259" v="552" actId="1076"/>
          <ac:picMkLst>
            <pc:docMk/>
            <pc:sldMk cId="1071487293" sldId="283"/>
            <ac:picMk id="11" creationId="{6CE81FA7-A146-4231-3F25-AE2736664832}"/>
          </ac:picMkLst>
        </pc:picChg>
        <pc:picChg chg="del mod">
          <ac:chgData name="Ramona Schmid" userId="207f5649-6a66-4be3-9bb0-e7e155db32fb" providerId="ADAL" clId="{3CAF5F60-15A5-437D-8339-38889AF4B833}" dt="2023-05-23T08:16:22.947" v="292" actId="478"/>
          <ac:picMkLst>
            <pc:docMk/>
            <pc:sldMk cId="1071487293" sldId="283"/>
            <ac:picMk id="4098" creationId="{BAD36F24-4440-DA2C-85B0-C5EBF0F970BF}"/>
          </ac:picMkLst>
        </pc:picChg>
      </pc:sldChg>
      <pc:sldChg chg="modSp mod">
        <pc:chgData name="Ramona Schmid" userId="207f5649-6a66-4be3-9bb0-e7e155db32fb" providerId="ADAL" clId="{3CAF5F60-15A5-437D-8339-38889AF4B833}" dt="2023-05-23T09:41:07.723" v="1832" actId="1076"/>
        <pc:sldMkLst>
          <pc:docMk/>
          <pc:sldMk cId="4008982701" sldId="285"/>
        </pc:sldMkLst>
        <pc:spChg chg="mod">
          <ac:chgData name="Ramona Schmid" userId="207f5649-6a66-4be3-9bb0-e7e155db32fb" providerId="ADAL" clId="{3CAF5F60-15A5-437D-8339-38889AF4B833}" dt="2023-05-23T09:41:03.474" v="1831" actId="20577"/>
          <ac:spMkLst>
            <pc:docMk/>
            <pc:sldMk cId="4008982701" sldId="285"/>
            <ac:spMk id="3" creationId="{F85A73A3-ACAA-4BF2-8F1B-65E1DA55D1E5}"/>
          </ac:spMkLst>
        </pc:spChg>
        <pc:picChg chg="mod">
          <ac:chgData name="Ramona Schmid" userId="207f5649-6a66-4be3-9bb0-e7e155db32fb" providerId="ADAL" clId="{3CAF5F60-15A5-437D-8339-38889AF4B833}" dt="2023-05-23T09:41:07.723" v="1832" actId="1076"/>
          <ac:picMkLst>
            <pc:docMk/>
            <pc:sldMk cId="4008982701" sldId="285"/>
            <ac:picMk id="7" creationId="{05650D56-6446-AD8E-59B6-AF3EE8C6AA8D}"/>
          </ac:picMkLst>
        </pc:picChg>
      </pc:sldChg>
      <pc:sldChg chg="modSp mod ord">
        <pc:chgData name="Ramona Schmid" userId="207f5649-6a66-4be3-9bb0-e7e155db32fb" providerId="ADAL" clId="{3CAF5F60-15A5-437D-8339-38889AF4B833}" dt="2023-05-23T09:48:42.736" v="2056"/>
        <pc:sldMkLst>
          <pc:docMk/>
          <pc:sldMk cId="2400703484" sldId="287"/>
        </pc:sldMkLst>
        <pc:spChg chg="mod">
          <ac:chgData name="Ramona Schmid" userId="207f5649-6a66-4be3-9bb0-e7e155db32fb" providerId="ADAL" clId="{3CAF5F60-15A5-437D-8339-38889AF4B833}" dt="2023-05-23T08:16:46.212" v="300" actId="20577"/>
          <ac:spMkLst>
            <pc:docMk/>
            <pc:sldMk cId="2400703484" sldId="287"/>
            <ac:spMk id="3" creationId="{F85A73A3-ACAA-4BF2-8F1B-65E1DA55D1E5}"/>
          </ac:spMkLst>
        </pc:spChg>
      </pc:sldChg>
      <pc:sldChg chg="del">
        <pc:chgData name="Ramona Schmid" userId="207f5649-6a66-4be3-9bb0-e7e155db32fb" providerId="ADAL" clId="{3CAF5F60-15A5-437D-8339-38889AF4B833}" dt="2023-05-23T08:14:36.662" v="197" actId="47"/>
        <pc:sldMkLst>
          <pc:docMk/>
          <pc:sldMk cId="4027304521" sldId="293"/>
        </pc:sldMkLst>
      </pc:sldChg>
      <pc:sldChg chg="del">
        <pc:chgData name="Ramona Schmid" userId="207f5649-6a66-4be3-9bb0-e7e155db32fb" providerId="ADAL" clId="{3CAF5F60-15A5-437D-8339-38889AF4B833}" dt="2023-05-23T08:14:40.496" v="198" actId="47"/>
        <pc:sldMkLst>
          <pc:docMk/>
          <pc:sldMk cId="2185082251" sldId="294"/>
        </pc:sldMkLst>
      </pc:sldChg>
      <pc:sldChg chg="del">
        <pc:chgData name="Ramona Schmid" userId="207f5649-6a66-4be3-9bb0-e7e155db32fb" providerId="ADAL" clId="{3CAF5F60-15A5-437D-8339-38889AF4B833}" dt="2023-05-23T08:14:42.726" v="199" actId="47"/>
        <pc:sldMkLst>
          <pc:docMk/>
          <pc:sldMk cId="1289649561" sldId="295"/>
        </pc:sldMkLst>
      </pc:sldChg>
      <pc:sldChg chg="del">
        <pc:chgData name="Ramona Schmid" userId="207f5649-6a66-4be3-9bb0-e7e155db32fb" providerId="ADAL" clId="{3CAF5F60-15A5-437D-8339-38889AF4B833}" dt="2023-05-23T08:14:02.832" v="196" actId="47"/>
        <pc:sldMkLst>
          <pc:docMk/>
          <pc:sldMk cId="657100804" sldId="296"/>
        </pc:sldMkLst>
      </pc:sldChg>
      <pc:sldChg chg="add">
        <pc:chgData name="Ramona Schmid" userId="207f5649-6a66-4be3-9bb0-e7e155db32fb" providerId="ADAL" clId="{3CAF5F60-15A5-437D-8339-38889AF4B833}" dt="2023-05-23T08:13:59.169" v="195"/>
        <pc:sldMkLst>
          <pc:docMk/>
          <pc:sldMk cId="3381182025" sldId="297"/>
        </pc:sldMkLst>
      </pc:sldChg>
      <pc:sldChg chg="addSp delSp modSp new del mod">
        <pc:chgData name="Ramona Schmid" userId="207f5649-6a66-4be3-9bb0-e7e155db32fb" providerId="ADAL" clId="{3CAF5F60-15A5-437D-8339-38889AF4B833}" dt="2023-05-23T08:28:18.238" v="630" actId="47"/>
        <pc:sldMkLst>
          <pc:docMk/>
          <pc:sldMk cId="4113955068" sldId="298"/>
        </pc:sldMkLst>
        <pc:picChg chg="add del mod">
          <ac:chgData name="Ramona Schmid" userId="207f5649-6a66-4be3-9bb0-e7e155db32fb" providerId="ADAL" clId="{3CAF5F60-15A5-437D-8339-38889AF4B833}" dt="2023-05-23T08:21:36.775" v="305" actId="21"/>
          <ac:picMkLst>
            <pc:docMk/>
            <pc:sldMk cId="4113955068" sldId="298"/>
            <ac:picMk id="3" creationId="{21D55B71-6D2B-BC25-6A68-6C4E6BDE3D10}"/>
          </ac:picMkLst>
        </pc:picChg>
      </pc:sldChg>
      <pc:sldChg chg="addSp delSp modSp add mod modAnim">
        <pc:chgData name="Ramona Schmid" userId="207f5649-6a66-4be3-9bb0-e7e155db32fb" providerId="ADAL" clId="{3CAF5F60-15A5-437D-8339-38889AF4B833}" dt="2023-05-23T08:33:46.205" v="937" actId="1076"/>
        <pc:sldMkLst>
          <pc:docMk/>
          <pc:sldMk cId="633525198" sldId="299"/>
        </pc:sldMkLst>
        <pc:spChg chg="mod">
          <ac:chgData name="Ramona Schmid" userId="207f5649-6a66-4be3-9bb0-e7e155db32fb" providerId="ADAL" clId="{3CAF5F60-15A5-437D-8339-38889AF4B833}" dt="2023-05-23T08:28:51.164" v="736" actId="404"/>
          <ac:spMkLst>
            <pc:docMk/>
            <pc:sldMk cId="633525198" sldId="299"/>
            <ac:spMk id="2" creationId="{4EC83855-F168-4A57-BD80-48F6258097AA}"/>
          </ac:spMkLst>
        </pc:spChg>
        <pc:spChg chg="mod">
          <ac:chgData name="Ramona Schmid" userId="207f5649-6a66-4be3-9bb0-e7e155db32fb" providerId="ADAL" clId="{3CAF5F60-15A5-437D-8339-38889AF4B833}" dt="2023-05-23T08:29:04.879" v="749" actId="1076"/>
          <ac:spMkLst>
            <pc:docMk/>
            <pc:sldMk cId="633525198" sldId="299"/>
            <ac:spMk id="3" creationId="{F85A73A3-ACAA-4BF2-8F1B-65E1DA55D1E5}"/>
          </ac:spMkLst>
        </pc:spChg>
        <pc:spChg chg="del">
          <ac:chgData name="Ramona Schmid" userId="207f5649-6a66-4be3-9bb0-e7e155db32fb" providerId="ADAL" clId="{3CAF5F60-15A5-437D-8339-38889AF4B833}" dt="2023-05-23T08:29:13.206" v="754" actId="478"/>
          <ac:spMkLst>
            <pc:docMk/>
            <pc:sldMk cId="633525198" sldId="299"/>
            <ac:spMk id="6" creationId="{716B64BC-7C67-C52D-9D3F-989654408E7A}"/>
          </ac:spMkLst>
        </pc:spChg>
        <pc:spChg chg="del">
          <ac:chgData name="Ramona Schmid" userId="207f5649-6a66-4be3-9bb0-e7e155db32fb" providerId="ADAL" clId="{3CAF5F60-15A5-437D-8339-38889AF4B833}" dt="2023-05-23T08:29:08.254" v="750" actId="478"/>
          <ac:spMkLst>
            <pc:docMk/>
            <pc:sldMk cId="633525198" sldId="299"/>
            <ac:spMk id="9" creationId="{E330B1A3-249E-1C12-DC7D-22A81FF1B283}"/>
          </ac:spMkLst>
        </pc:spChg>
        <pc:spChg chg="del">
          <ac:chgData name="Ramona Schmid" userId="207f5649-6a66-4be3-9bb0-e7e155db32fb" providerId="ADAL" clId="{3CAF5F60-15A5-437D-8339-38889AF4B833}" dt="2023-05-23T08:29:09.604" v="751" actId="478"/>
          <ac:spMkLst>
            <pc:docMk/>
            <pc:sldMk cId="633525198" sldId="299"/>
            <ac:spMk id="12" creationId="{E33F80F2-BABA-9D7B-96BF-451D515DEFF6}"/>
          </ac:spMkLst>
        </pc:spChg>
        <pc:spChg chg="add mod">
          <ac:chgData name="Ramona Schmid" userId="207f5649-6a66-4be3-9bb0-e7e155db32fb" providerId="ADAL" clId="{3CAF5F60-15A5-437D-8339-38889AF4B833}" dt="2023-05-23T08:33:46.205" v="937" actId="1076"/>
          <ac:spMkLst>
            <pc:docMk/>
            <pc:sldMk cId="633525198" sldId="299"/>
            <ac:spMk id="17" creationId="{62455FD5-36A7-697B-4A01-9F57E836D820}"/>
          </ac:spMkLst>
        </pc:spChg>
        <pc:picChg chg="mod">
          <ac:chgData name="Ramona Schmid" userId="207f5649-6a66-4be3-9bb0-e7e155db32fb" providerId="ADAL" clId="{3CAF5F60-15A5-437D-8339-38889AF4B833}" dt="2023-05-23T08:30:29.858" v="773" actId="14100"/>
          <ac:picMkLst>
            <pc:docMk/>
            <pc:sldMk cId="633525198" sldId="299"/>
            <ac:picMk id="5" creationId="{A2461266-0137-DA39-199D-806F4390BBEE}"/>
          </ac:picMkLst>
        </pc:picChg>
        <pc:picChg chg="del">
          <ac:chgData name="Ramona Schmid" userId="207f5649-6a66-4be3-9bb0-e7e155db32fb" providerId="ADAL" clId="{3CAF5F60-15A5-437D-8339-38889AF4B833}" dt="2023-05-23T08:29:11.534" v="753" actId="478"/>
          <ac:picMkLst>
            <pc:docMk/>
            <pc:sldMk cId="633525198" sldId="299"/>
            <ac:picMk id="8" creationId="{2EEA40E8-DA96-B970-FABF-E6921CD3797F}"/>
          </ac:picMkLst>
        </pc:picChg>
        <pc:picChg chg="add mod">
          <ac:chgData name="Ramona Schmid" userId="207f5649-6a66-4be3-9bb0-e7e155db32fb" providerId="ADAL" clId="{3CAF5F60-15A5-437D-8339-38889AF4B833}" dt="2023-05-23T08:31:49.114" v="777" actId="1076"/>
          <ac:picMkLst>
            <pc:docMk/>
            <pc:sldMk cId="633525198" sldId="299"/>
            <ac:picMk id="10" creationId="{78BFF639-A56C-E1DD-4369-63274DEECFFE}"/>
          </ac:picMkLst>
        </pc:picChg>
        <pc:picChg chg="del">
          <ac:chgData name="Ramona Schmid" userId="207f5649-6a66-4be3-9bb0-e7e155db32fb" providerId="ADAL" clId="{3CAF5F60-15A5-437D-8339-38889AF4B833}" dt="2023-05-23T08:29:10.744" v="752" actId="478"/>
          <ac:picMkLst>
            <pc:docMk/>
            <pc:sldMk cId="633525198" sldId="299"/>
            <ac:picMk id="11" creationId="{6CE81FA7-A146-4231-3F25-AE2736664832}"/>
          </ac:picMkLst>
        </pc:picChg>
        <pc:picChg chg="add mod">
          <ac:chgData name="Ramona Schmid" userId="207f5649-6a66-4be3-9bb0-e7e155db32fb" providerId="ADAL" clId="{3CAF5F60-15A5-437D-8339-38889AF4B833}" dt="2023-05-23T08:30:32.620" v="774" actId="1076"/>
          <ac:picMkLst>
            <pc:docMk/>
            <pc:sldMk cId="633525198" sldId="299"/>
            <ac:picMk id="14" creationId="{51F2859C-B6D6-CEE3-419F-E2390A94DBF1}"/>
          </ac:picMkLst>
        </pc:picChg>
        <pc:picChg chg="add mod">
          <ac:chgData name="Ramona Schmid" userId="207f5649-6a66-4be3-9bb0-e7e155db32fb" providerId="ADAL" clId="{3CAF5F60-15A5-437D-8339-38889AF4B833}" dt="2023-05-23T08:30:25.341" v="771" actId="1076"/>
          <ac:picMkLst>
            <pc:docMk/>
            <pc:sldMk cId="633525198" sldId="299"/>
            <ac:picMk id="16" creationId="{53671305-F710-975F-F175-C83AFF7E6361}"/>
          </ac:picMkLst>
        </pc:picChg>
      </pc:sldChg>
      <pc:sldChg chg="add del">
        <pc:chgData name="Ramona Schmid" userId="207f5649-6a66-4be3-9bb0-e7e155db32fb" providerId="ADAL" clId="{3CAF5F60-15A5-437D-8339-38889AF4B833}" dt="2023-05-23T09:40:38.698" v="1816" actId="47"/>
        <pc:sldMkLst>
          <pc:docMk/>
          <pc:sldMk cId="884943928" sldId="316"/>
        </pc:sldMkLst>
      </pc:sldChg>
      <pc:sldChg chg="addSp delSp modSp add mod modAnim modNotesTx">
        <pc:chgData name="Ramona Schmid" userId="207f5649-6a66-4be3-9bb0-e7e155db32fb" providerId="ADAL" clId="{3CAF5F60-15A5-437D-8339-38889AF4B833}" dt="2023-05-23T08:47:40.095" v="1810"/>
        <pc:sldMkLst>
          <pc:docMk/>
          <pc:sldMk cId="3377225272" sldId="317"/>
        </pc:sldMkLst>
        <pc:spChg chg="mod">
          <ac:chgData name="Ramona Schmid" userId="207f5649-6a66-4be3-9bb0-e7e155db32fb" providerId="ADAL" clId="{3CAF5F60-15A5-437D-8339-38889AF4B833}" dt="2023-05-23T08:36:19.236" v="950" actId="20577"/>
          <ac:spMkLst>
            <pc:docMk/>
            <pc:sldMk cId="3377225272" sldId="317"/>
            <ac:spMk id="2" creationId="{4EC83855-F168-4A57-BD80-48F6258097AA}"/>
          </ac:spMkLst>
        </pc:spChg>
        <pc:spChg chg="mod ord">
          <ac:chgData name="Ramona Schmid" userId="207f5649-6a66-4be3-9bb0-e7e155db32fb" providerId="ADAL" clId="{3CAF5F60-15A5-437D-8339-38889AF4B833}" dt="2023-05-23T08:37:50.006" v="1012" actId="1076"/>
          <ac:spMkLst>
            <pc:docMk/>
            <pc:sldMk cId="3377225272" sldId="317"/>
            <ac:spMk id="3" creationId="{F85A73A3-ACAA-4BF2-8F1B-65E1DA55D1E5}"/>
          </ac:spMkLst>
        </pc:spChg>
        <pc:spChg chg="add mod">
          <ac:chgData name="Ramona Schmid" userId="207f5649-6a66-4be3-9bb0-e7e155db32fb" providerId="ADAL" clId="{3CAF5F60-15A5-437D-8339-38889AF4B833}" dt="2023-05-23T08:39:02.559" v="1058" actId="1076"/>
          <ac:spMkLst>
            <pc:docMk/>
            <pc:sldMk cId="3377225272" sldId="317"/>
            <ac:spMk id="6" creationId="{D18ADF9C-24EB-D9D0-2B97-A00FAD9F2769}"/>
          </ac:spMkLst>
        </pc:spChg>
        <pc:spChg chg="add mod">
          <ac:chgData name="Ramona Schmid" userId="207f5649-6a66-4be3-9bb0-e7e155db32fb" providerId="ADAL" clId="{3CAF5F60-15A5-437D-8339-38889AF4B833}" dt="2023-05-23T08:39:45.956" v="1093" actId="1076"/>
          <ac:spMkLst>
            <pc:docMk/>
            <pc:sldMk cId="3377225272" sldId="317"/>
            <ac:spMk id="8" creationId="{1C99501D-9383-DE1D-B96C-84E2478A68A4}"/>
          </ac:spMkLst>
        </pc:spChg>
        <pc:spChg chg="add mod">
          <ac:chgData name="Ramona Schmid" userId="207f5649-6a66-4be3-9bb0-e7e155db32fb" providerId="ADAL" clId="{3CAF5F60-15A5-437D-8339-38889AF4B833}" dt="2023-05-23T08:39:28.507" v="1089" actId="1076"/>
          <ac:spMkLst>
            <pc:docMk/>
            <pc:sldMk cId="3377225272" sldId="317"/>
            <ac:spMk id="9" creationId="{01BB2E96-4E7D-4B0C-5DD2-731CFAD2E0BA}"/>
          </ac:spMkLst>
        </pc:spChg>
        <pc:spChg chg="add mod">
          <ac:chgData name="Ramona Schmid" userId="207f5649-6a66-4be3-9bb0-e7e155db32fb" providerId="ADAL" clId="{3CAF5F60-15A5-437D-8339-38889AF4B833}" dt="2023-05-23T08:40:12.685" v="1103" actId="14100"/>
          <ac:spMkLst>
            <pc:docMk/>
            <pc:sldMk cId="3377225272" sldId="317"/>
            <ac:spMk id="10" creationId="{E45EAA8B-A1A0-999B-AB0E-4A3B07924D7D}"/>
          </ac:spMkLst>
        </pc:spChg>
        <pc:spChg chg="add mod">
          <ac:chgData name="Ramona Schmid" userId="207f5649-6a66-4be3-9bb0-e7e155db32fb" providerId="ADAL" clId="{3CAF5F60-15A5-437D-8339-38889AF4B833}" dt="2023-05-23T08:41:00.776" v="1134" actId="1076"/>
          <ac:spMkLst>
            <pc:docMk/>
            <pc:sldMk cId="3377225272" sldId="317"/>
            <ac:spMk id="11" creationId="{1626FAA0-5E9C-63DD-CB81-E0DC2A58D3E2}"/>
          </ac:spMkLst>
        </pc:spChg>
        <pc:spChg chg="add mod">
          <ac:chgData name="Ramona Schmid" userId="207f5649-6a66-4be3-9bb0-e7e155db32fb" providerId="ADAL" clId="{3CAF5F60-15A5-437D-8339-38889AF4B833}" dt="2023-05-23T08:40:56.032" v="1132" actId="1076"/>
          <ac:spMkLst>
            <pc:docMk/>
            <pc:sldMk cId="3377225272" sldId="317"/>
            <ac:spMk id="12" creationId="{E7C16797-350E-7185-47B4-273E61279016}"/>
          </ac:spMkLst>
        </pc:spChg>
        <pc:spChg chg="add mod">
          <ac:chgData name="Ramona Schmid" userId="207f5649-6a66-4be3-9bb0-e7e155db32fb" providerId="ADAL" clId="{3CAF5F60-15A5-437D-8339-38889AF4B833}" dt="2023-05-23T08:41:22.059" v="1209" actId="20577"/>
          <ac:spMkLst>
            <pc:docMk/>
            <pc:sldMk cId="3377225272" sldId="317"/>
            <ac:spMk id="13" creationId="{DF9BDCBE-01F0-3BCB-55A2-EDDD092CCE0F}"/>
          </ac:spMkLst>
        </pc:spChg>
        <pc:spChg chg="add mod">
          <ac:chgData name="Ramona Schmid" userId="207f5649-6a66-4be3-9bb0-e7e155db32fb" providerId="ADAL" clId="{3CAF5F60-15A5-437D-8339-38889AF4B833}" dt="2023-05-23T08:47:36.945" v="1809" actId="20577"/>
          <ac:spMkLst>
            <pc:docMk/>
            <pc:sldMk cId="3377225272" sldId="317"/>
            <ac:spMk id="14" creationId="{E56E780C-2755-1069-5700-A3D8C72C1522}"/>
          </ac:spMkLst>
        </pc:spChg>
        <pc:spChg chg="add mod">
          <ac:chgData name="Ramona Schmid" userId="207f5649-6a66-4be3-9bb0-e7e155db32fb" providerId="ADAL" clId="{3CAF5F60-15A5-437D-8339-38889AF4B833}" dt="2023-05-23T08:42:19.106" v="1289" actId="20577"/>
          <ac:spMkLst>
            <pc:docMk/>
            <pc:sldMk cId="3377225272" sldId="317"/>
            <ac:spMk id="15" creationId="{0427A7B9-2EE7-E7A0-C11D-F34CB8E24D2C}"/>
          </ac:spMkLst>
        </pc:spChg>
        <pc:spChg chg="add mod">
          <ac:chgData name="Ramona Schmid" userId="207f5649-6a66-4be3-9bb0-e7e155db32fb" providerId="ADAL" clId="{3CAF5F60-15A5-437D-8339-38889AF4B833}" dt="2023-05-23T08:43:22.016" v="1497" actId="20577"/>
          <ac:spMkLst>
            <pc:docMk/>
            <pc:sldMk cId="3377225272" sldId="317"/>
            <ac:spMk id="16" creationId="{07FDA0EE-5BEA-477E-2188-D5CF01264538}"/>
          </ac:spMkLst>
        </pc:spChg>
        <pc:spChg chg="add mod">
          <ac:chgData name="Ramona Schmid" userId="207f5649-6a66-4be3-9bb0-e7e155db32fb" providerId="ADAL" clId="{3CAF5F60-15A5-437D-8339-38889AF4B833}" dt="2023-05-23T08:43:54.938" v="1589" actId="14100"/>
          <ac:spMkLst>
            <pc:docMk/>
            <pc:sldMk cId="3377225272" sldId="317"/>
            <ac:spMk id="17" creationId="{F3BA8F9B-D0DE-4370-1BEC-416A958B71FD}"/>
          </ac:spMkLst>
        </pc:spChg>
        <pc:picChg chg="add mod">
          <ac:chgData name="Ramona Schmid" userId="207f5649-6a66-4be3-9bb0-e7e155db32fb" providerId="ADAL" clId="{3CAF5F60-15A5-437D-8339-38889AF4B833}" dt="2023-05-23T08:37:31.066" v="1010" actId="1076"/>
          <ac:picMkLst>
            <pc:docMk/>
            <pc:sldMk cId="3377225272" sldId="317"/>
            <ac:picMk id="5" creationId="{5596C965-20B4-6B89-5569-A0E63B2D5A55}"/>
          </ac:picMkLst>
        </pc:picChg>
        <pc:picChg chg="del">
          <ac:chgData name="Ramona Schmid" userId="207f5649-6a66-4be3-9bb0-e7e155db32fb" providerId="ADAL" clId="{3CAF5F60-15A5-437D-8339-38889AF4B833}" dt="2023-05-23T08:36:22.197" v="951" actId="478"/>
          <ac:picMkLst>
            <pc:docMk/>
            <pc:sldMk cId="3377225272" sldId="317"/>
            <ac:picMk id="7" creationId="{05650D56-6446-AD8E-59B6-AF3EE8C6AA8D}"/>
          </ac:picMkLst>
        </pc:picChg>
        <pc:picChg chg="add mod">
          <ac:chgData name="Ramona Schmid" userId="207f5649-6a66-4be3-9bb0-e7e155db32fb" providerId="ADAL" clId="{3CAF5F60-15A5-437D-8339-38889AF4B833}" dt="2023-05-23T08:45:16.534" v="1597" actId="1076"/>
          <ac:picMkLst>
            <pc:docMk/>
            <pc:sldMk cId="3377225272" sldId="317"/>
            <ac:picMk id="18" creationId="{14B951BD-D6F4-C9FF-1038-A8C784770D77}"/>
          </ac:picMkLst>
        </pc:picChg>
        <pc:picChg chg="add mod">
          <ac:chgData name="Ramona Schmid" userId="207f5649-6a66-4be3-9bb0-e7e155db32fb" providerId="ADAL" clId="{3CAF5F60-15A5-437D-8339-38889AF4B833}" dt="2023-05-23T08:45:24.292" v="1601" actId="1076"/>
          <ac:picMkLst>
            <pc:docMk/>
            <pc:sldMk cId="3377225272" sldId="317"/>
            <ac:picMk id="19" creationId="{DE2FA34B-F13D-1EAA-D81C-BE690F447D69}"/>
          </ac:picMkLst>
        </pc:picChg>
        <pc:picChg chg="add mod">
          <ac:chgData name="Ramona Schmid" userId="207f5649-6a66-4be3-9bb0-e7e155db32fb" providerId="ADAL" clId="{3CAF5F60-15A5-437D-8339-38889AF4B833}" dt="2023-05-23T08:45:31.803" v="1605" actId="1076"/>
          <ac:picMkLst>
            <pc:docMk/>
            <pc:sldMk cId="3377225272" sldId="317"/>
            <ac:picMk id="20" creationId="{AE23D6C9-C9D7-070C-AF42-ECBC66DD756A}"/>
          </ac:picMkLst>
        </pc:picChg>
        <pc:picChg chg="add mod">
          <ac:chgData name="Ramona Schmid" userId="207f5649-6a66-4be3-9bb0-e7e155db32fb" providerId="ADAL" clId="{3CAF5F60-15A5-437D-8339-38889AF4B833}" dt="2023-05-23T08:45:35.097" v="1607" actId="1076"/>
          <ac:picMkLst>
            <pc:docMk/>
            <pc:sldMk cId="3377225272" sldId="317"/>
            <ac:picMk id="21" creationId="{DCB74871-5CD5-9870-A029-F65D625F35EC}"/>
          </ac:picMkLst>
        </pc:picChg>
        <pc:picChg chg="add mod">
          <ac:chgData name="Ramona Schmid" userId="207f5649-6a66-4be3-9bb0-e7e155db32fb" providerId="ADAL" clId="{3CAF5F60-15A5-437D-8339-38889AF4B833}" dt="2023-05-23T08:45:12.855" v="1595" actId="1076"/>
          <ac:picMkLst>
            <pc:docMk/>
            <pc:sldMk cId="3377225272" sldId="317"/>
            <ac:picMk id="1026" creationId="{50CD0214-9879-9DC0-C34D-BBFB91E244EB}"/>
          </ac:picMkLst>
        </pc:picChg>
      </pc:sldChg>
      <pc:sldChg chg="modSp add mod ord">
        <pc:chgData name="Ramona Schmid" userId="207f5649-6a66-4be3-9bb0-e7e155db32fb" providerId="ADAL" clId="{3CAF5F60-15A5-437D-8339-38889AF4B833}" dt="2023-05-23T09:45:03.292" v="2054" actId="20577"/>
        <pc:sldMkLst>
          <pc:docMk/>
          <pc:sldMk cId="1715481046" sldId="318"/>
        </pc:sldMkLst>
        <pc:spChg chg="mod">
          <ac:chgData name="Ramona Schmid" userId="207f5649-6a66-4be3-9bb0-e7e155db32fb" providerId="ADAL" clId="{3CAF5F60-15A5-437D-8339-38889AF4B833}" dt="2023-05-23T09:45:03.292" v="2054" actId="20577"/>
          <ac:spMkLst>
            <pc:docMk/>
            <pc:sldMk cId="1715481046" sldId="318"/>
            <ac:spMk id="3" creationId="{F85A73A3-ACAA-4BF2-8F1B-65E1DA55D1E5}"/>
          </ac:spMkLst>
        </pc:spChg>
      </pc:sldChg>
    </pc:docChg>
  </pc:docChgLst>
  <pc:docChgLst>
    <pc:chgData name="Ramona Schmid" userId="207f5649-6a66-4be3-9bb0-e7e155db32fb" providerId="ADAL" clId="{AD07FD2E-C690-4C85-A21E-A87050A0AA5B}"/>
    <pc:docChg chg="custSel addSld delSld modSld sldOrd modSection">
      <pc:chgData name="Ramona Schmid" userId="207f5649-6a66-4be3-9bb0-e7e155db32fb" providerId="ADAL" clId="{AD07FD2E-C690-4C85-A21E-A87050A0AA5B}" dt="2023-03-15T07:37:38.373" v="529" actId="1076"/>
      <pc:docMkLst>
        <pc:docMk/>
      </pc:docMkLst>
      <pc:sldChg chg="modAnim">
        <pc:chgData name="Ramona Schmid" userId="207f5649-6a66-4be3-9bb0-e7e155db32fb" providerId="ADAL" clId="{AD07FD2E-C690-4C85-A21E-A87050A0AA5B}" dt="2023-03-15T06:43:28.102" v="458"/>
        <pc:sldMkLst>
          <pc:docMk/>
          <pc:sldMk cId="1557332423" sldId="263"/>
        </pc:sldMkLst>
      </pc:sldChg>
      <pc:sldChg chg="modSp">
        <pc:chgData name="Ramona Schmid" userId="207f5649-6a66-4be3-9bb0-e7e155db32fb" providerId="ADAL" clId="{AD07FD2E-C690-4C85-A21E-A87050A0AA5B}" dt="2023-03-15T07:31:03.089" v="524" actId="1076"/>
        <pc:sldMkLst>
          <pc:docMk/>
          <pc:sldMk cId="2334510873" sldId="272"/>
        </pc:sldMkLst>
        <pc:picChg chg="mod">
          <ac:chgData name="Ramona Schmid" userId="207f5649-6a66-4be3-9bb0-e7e155db32fb" providerId="ADAL" clId="{AD07FD2E-C690-4C85-A21E-A87050A0AA5B}" dt="2023-03-15T07:31:03.089" v="524" actId="1076"/>
          <ac:picMkLst>
            <pc:docMk/>
            <pc:sldMk cId="2334510873" sldId="272"/>
            <ac:picMk id="13" creationId="{40B4DFF8-A8F1-1C7F-7D90-8AF7BE755C61}"/>
          </ac:picMkLst>
        </pc:picChg>
      </pc:sldChg>
      <pc:sldChg chg="addSp delSp modSp">
        <pc:chgData name="Ramona Schmid" userId="207f5649-6a66-4be3-9bb0-e7e155db32fb" providerId="ADAL" clId="{AD07FD2E-C690-4C85-A21E-A87050A0AA5B}" dt="2023-03-15T07:37:38.373" v="529" actId="1076"/>
        <pc:sldMkLst>
          <pc:docMk/>
          <pc:sldMk cId="2287619219" sldId="273"/>
        </pc:sldMkLst>
        <pc:graphicFrameChg chg="add del">
          <ac:chgData name="Ramona Schmid" userId="207f5649-6a66-4be3-9bb0-e7e155db32fb" providerId="ADAL" clId="{AD07FD2E-C690-4C85-A21E-A87050A0AA5B}" dt="2023-03-15T06:46:51.771" v="460"/>
          <ac:graphicFrameMkLst>
            <pc:docMk/>
            <pc:sldMk cId="2287619219" sldId="273"/>
            <ac:graphicFrameMk id="6" creationId="{082AE5FC-2B32-4DCB-87D5-126BA44B5D8B}"/>
          </ac:graphicFrameMkLst>
        </pc:graphicFrameChg>
        <pc:picChg chg="add mod">
          <ac:chgData name="Ramona Schmid" userId="207f5649-6a66-4be3-9bb0-e7e155db32fb" providerId="ADAL" clId="{AD07FD2E-C690-4C85-A21E-A87050A0AA5B}" dt="2023-03-15T07:37:38.373" v="529" actId="1076"/>
          <ac:picMkLst>
            <pc:docMk/>
            <pc:sldMk cId="2287619219" sldId="273"/>
            <ac:picMk id="7" creationId="{67F33F56-7F86-4B33-B5B8-6FA5887D3815}"/>
          </ac:picMkLst>
        </pc:picChg>
      </pc:sldChg>
      <pc:sldChg chg="add del ord">
        <pc:chgData name="Ramona Schmid" userId="207f5649-6a66-4be3-9bb0-e7e155db32fb" providerId="ADAL" clId="{AD07FD2E-C690-4C85-A21E-A87050A0AA5B}" dt="2023-03-15T06:40:09.511" v="3" actId="2696"/>
        <pc:sldMkLst>
          <pc:docMk/>
          <pc:sldMk cId="3106538044" sldId="291"/>
        </pc:sldMkLst>
      </pc:sldChg>
      <pc:sldChg chg="modSp add">
        <pc:chgData name="Ramona Schmid" userId="207f5649-6a66-4be3-9bb0-e7e155db32fb" providerId="ADAL" clId="{AD07FD2E-C690-4C85-A21E-A87050A0AA5B}" dt="2023-03-15T06:43:07.370" v="457" actId="20577"/>
        <pc:sldMkLst>
          <pc:docMk/>
          <pc:sldMk cId="596211517" sldId="292"/>
        </pc:sldMkLst>
        <pc:spChg chg="mod">
          <ac:chgData name="Ramona Schmid" userId="207f5649-6a66-4be3-9bb0-e7e155db32fb" providerId="ADAL" clId="{AD07FD2E-C690-4C85-A21E-A87050A0AA5B}" dt="2023-03-15T06:40:17.263" v="34" actId="20577"/>
          <ac:spMkLst>
            <pc:docMk/>
            <pc:sldMk cId="596211517" sldId="292"/>
            <ac:spMk id="2" creationId="{3CCBCBDE-ADB1-4695-9C9F-C3991F5EBB8C}"/>
          </ac:spMkLst>
        </pc:spChg>
        <pc:spChg chg="mod">
          <ac:chgData name="Ramona Schmid" userId="207f5649-6a66-4be3-9bb0-e7e155db32fb" providerId="ADAL" clId="{AD07FD2E-C690-4C85-A21E-A87050A0AA5B}" dt="2023-03-15T06:43:07.370" v="457" actId="20577"/>
          <ac:spMkLst>
            <pc:docMk/>
            <pc:sldMk cId="596211517" sldId="292"/>
            <ac:spMk id="3" creationId="{274D9D11-3423-4245-B5B3-0A9F1DB4FF18}"/>
          </ac:spMkLst>
        </pc:spChg>
      </pc:sldChg>
      <pc:sldChg chg="addSp modSp add">
        <pc:chgData name="Ramona Schmid" userId="207f5649-6a66-4be3-9bb0-e7e155db32fb" providerId="ADAL" clId="{AD07FD2E-C690-4C85-A21E-A87050A0AA5B}" dt="2023-03-15T06:48:57.871" v="519" actId="20577"/>
        <pc:sldMkLst>
          <pc:docMk/>
          <pc:sldMk cId="4027304521" sldId="293"/>
        </pc:sldMkLst>
        <pc:graphicFrameChg chg="add mod modGraphic">
          <ac:chgData name="Ramona Schmid" userId="207f5649-6a66-4be3-9bb0-e7e155db32fb" providerId="ADAL" clId="{AD07FD2E-C690-4C85-A21E-A87050A0AA5B}" dt="2023-03-15T06:48:57.871" v="519" actId="20577"/>
          <ac:graphicFrameMkLst>
            <pc:docMk/>
            <pc:sldMk cId="4027304521" sldId="293"/>
            <ac:graphicFrameMk id="2" creationId="{645B39AC-1F63-493D-94A2-B95282F56317}"/>
          </ac:graphicFrameMkLst>
        </pc:graphicFrameChg>
      </pc:sldChg>
    </pc:docChg>
  </pc:docChgLst>
  <pc:docChgLst>
    <pc:chgData name="Ramona Schmid" userId="207f5649-6a66-4be3-9bb0-e7e155db32fb" providerId="ADAL" clId="{0F466D9D-BD0F-4653-979F-260058C0F6C8}"/>
    <pc:docChg chg="custSel addSld delSld modSld sldOrd modSection">
      <pc:chgData name="Ramona Schmid" userId="207f5649-6a66-4be3-9bb0-e7e155db32fb" providerId="ADAL" clId="{0F466D9D-BD0F-4653-979F-260058C0F6C8}" dt="2023-03-16T10:48:23.540" v="540" actId="20577"/>
      <pc:docMkLst>
        <pc:docMk/>
      </pc:docMkLst>
      <pc:sldChg chg="new del">
        <pc:chgData name="Ramona Schmid" userId="207f5649-6a66-4be3-9bb0-e7e155db32fb" providerId="ADAL" clId="{0F466D9D-BD0F-4653-979F-260058C0F6C8}" dt="2023-03-16T10:41:48.758" v="1" actId="47"/>
        <pc:sldMkLst>
          <pc:docMk/>
          <pc:sldMk cId="341194815" sldId="294"/>
        </pc:sldMkLst>
      </pc:sldChg>
      <pc:sldChg chg="modSp new mod">
        <pc:chgData name="Ramona Schmid" userId="207f5649-6a66-4be3-9bb0-e7e155db32fb" providerId="ADAL" clId="{0F466D9D-BD0F-4653-979F-260058C0F6C8}" dt="2023-03-16T10:42:07.974" v="50" actId="20577"/>
        <pc:sldMkLst>
          <pc:docMk/>
          <pc:sldMk cId="2185082251" sldId="294"/>
        </pc:sldMkLst>
        <pc:spChg chg="mod">
          <ac:chgData name="Ramona Schmid" userId="207f5649-6a66-4be3-9bb0-e7e155db32fb" providerId="ADAL" clId="{0F466D9D-BD0F-4653-979F-260058C0F6C8}" dt="2023-03-16T10:42:07.974" v="50" actId="20577"/>
          <ac:spMkLst>
            <pc:docMk/>
            <pc:sldMk cId="2185082251" sldId="294"/>
            <ac:spMk id="2" creationId="{BEBD87CF-98B5-44FD-2E2D-22823C07A733}"/>
          </ac:spMkLst>
        </pc:spChg>
      </pc:sldChg>
      <pc:sldChg chg="addSp delSp modSp add mod ord">
        <pc:chgData name="Ramona Schmid" userId="207f5649-6a66-4be3-9bb0-e7e155db32fb" providerId="ADAL" clId="{0F466D9D-BD0F-4653-979F-260058C0F6C8}" dt="2023-03-16T10:48:23.540" v="540" actId="20577"/>
        <pc:sldMkLst>
          <pc:docMk/>
          <pc:sldMk cId="1289649561" sldId="295"/>
        </pc:sldMkLst>
        <pc:spChg chg="mod">
          <ac:chgData name="Ramona Schmid" userId="207f5649-6a66-4be3-9bb0-e7e155db32fb" providerId="ADAL" clId="{0F466D9D-BD0F-4653-979F-260058C0F6C8}" dt="2023-03-16T10:43:03.514" v="80" actId="20577"/>
          <ac:spMkLst>
            <pc:docMk/>
            <pc:sldMk cId="1289649561" sldId="295"/>
            <ac:spMk id="2" creationId="{4EC83855-F168-4A57-BD80-48F6258097AA}"/>
          </ac:spMkLst>
        </pc:spChg>
        <pc:spChg chg="del">
          <ac:chgData name="Ramona Schmid" userId="207f5649-6a66-4be3-9bb0-e7e155db32fb" providerId="ADAL" clId="{0F466D9D-BD0F-4653-979F-260058C0F6C8}" dt="2023-03-16T10:43:10.706" v="81" actId="478"/>
          <ac:spMkLst>
            <pc:docMk/>
            <pc:sldMk cId="1289649561" sldId="295"/>
            <ac:spMk id="3" creationId="{F85A73A3-ACAA-4BF2-8F1B-65E1DA55D1E5}"/>
          </ac:spMkLst>
        </pc:spChg>
        <pc:spChg chg="add del mod">
          <ac:chgData name="Ramona Schmid" userId="207f5649-6a66-4be3-9bb0-e7e155db32fb" providerId="ADAL" clId="{0F466D9D-BD0F-4653-979F-260058C0F6C8}" dt="2023-03-16T10:43:13.326" v="82" actId="478"/>
          <ac:spMkLst>
            <pc:docMk/>
            <pc:sldMk cId="1289649561" sldId="295"/>
            <ac:spMk id="6" creationId="{000437AF-BB78-98E6-E84E-C64AFD0C71BD}"/>
          </ac:spMkLst>
        </pc:spChg>
        <pc:spChg chg="del">
          <ac:chgData name="Ramona Schmid" userId="207f5649-6a66-4be3-9bb0-e7e155db32fb" providerId="ADAL" clId="{0F466D9D-BD0F-4653-979F-260058C0F6C8}" dt="2023-03-16T10:43:16.237" v="84" actId="478"/>
          <ac:spMkLst>
            <pc:docMk/>
            <pc:sldMk cId="1289649561" sldId="295"/>
            <ac:spMk id="8" creationId="{E907C178-F299-254D-D011-D0B6109B3135}"/>
          </ac:spMkLst>
        </pc:spChg>
        <pc:graphicFrameChg chg="add mod modGraphic">
          <ac:chgData name="Ramona Schmid" userId="207f5649-6a66-4be3-9bb0-e7e155db32fb" providerId="ADAL" clId="{0F466D9D-BD0F-4653-979F-260058C0F6C8}" dt="2023-03-16T10:48:23.540" v="540" actId="20577"/>
          <ac:graphicFrameMkLst>
            <pc:docMk/>
            <pc:sldMk cId="1289649561" sldId="295"/>
            <ac:graphicFrameMk id="9" creationId="{AFEC682D-DB01-BF9B-9375-41960E8D7EED}"/>
          </ac:graphicFrameMkLst>
        </pc:graphicFrameChg>
        <pc:picChg chg="del">
          <ac:chgData name="Ramona Schmid" userId="207f5649-6a66-4be3-9bb0-e7e155db32fb" providerId="ADAL" clId="{0F466D9D-BD0F-4653-979F-260058C0F6C8}" dt="2023-03-16T10:43:14.787" v="83" actId="478"/>
          <ac:picMkLst>
            <pc:docMk/>
            <pc:sldMk cId="1289649561" sldId="295"/>
            <ac:picMk id="7" creationId="{0CBEB134-CFE2-939C-05F5-633E7127F9FD}"/>
          </ac:picMkLst>
        </pc:picChg>
      </pc:sldChg>
    </pc:docChg>
  </pc:docChgLst>
  <pc:docChgLst>
    <pc:chgData name="SCHMID Ramona" userId="0759a834-ff91-4499-be5f-9fe18af86b71" providerId="ADAL" clId="{0F466D9D-BD0F-4653-979F-260058C0F6C8}"/>
    <pc:docChg chg="undo custSel addSld delSld modSld sldOrd modSection">
      <pc:chgData name="SCHMID Ramona" userId="0759a834-ff91-4499-be5f-9fe18af86b71" providerId="ADAL" clId="{0F466D9D-BD0F-4653-979F-260058C0F6C8}" dt="2023-03-21T08:26:56.174" v="1497" actId="478"/>
      <pc:docMkLst>
        <pc:docMk/>
      </pc:docMkLst>
      <pc:sldChg chg="modSp mod">
        <pc:chgData name="SCHMID Ramona" userId="0759a834-ff91-4499-be5f-9fe18af86b71" providerId="ADAL" clId="{0F466D9D-BD0F-4653-979F-260058C0F6C8}" dt="2023-03-09T14:05:37.323" v="251" actId="20577"/>
        <pc:sldMkLst>
          <pc:docMk/>
          <pc:sldMk cId="1577499883" sldId="256"/>
        </pc:sldMkLst>
        <pc:spChg chg="mod">
          <ac:chgData name="SCHMID Ramona" userId="0759a834-ff91-4499-be5f-9fe18af86b71" providerId="ADAL" clId="{0F466D9D-BD0F-4653-979F-260058C0F6C8}" dt="2023-03-09T14:05:37.323" v="251" actId="20577"/>
          <ac:spMkLst>
            <pc:docMk/>
            <pc:sldMk cId="1577499883" sldId="256"/>
            <ac:spMk id="3" creationId="{00000000-0000-0000-0000-000000000000}"/>
          </ac:spMkLst>
        </pc:spChg>
      </pc:sldChg>
      <pc:sldChg chg="modSp mod">
        <pc:chgData name="SCHMID Ramona" userId="0759a834-ff91-4499-be5f-9fe18af86b71" providerId="ADAL" clId="{0F466D9D-BD0F-4653-979F-260058C0F6C8}" dt="2023-03-08T17:14:28.040" v="217" actId="1076"/>
        <pc:sldMkLst>
          <pc:docMk/>
          <pc:sldMk cId="2785884063" sldId="262"/>
        </pc:sldMkLst>
        <pc:spChg chg="mod">
          <ac:chgData name="SCHMID Ramona" userId="0759a834-ff91-4499-be5f-9fe18af86b71" providerId="ADAL" clId="{0F466D9D-BD0F-4653-979F-260058C0F6C8}" dt="2023-03-08T17:14:10.919" v="216" actId="20577"/>
          <ac:spMkLst>
            <pc:docMk/>
            <pc:sldMk cId="2785884063" sldId="262"/>
            <ac:spMk id="3" creationId="{F85A73A3-ACAA-4BF2-8F1B-65E1DA55D1E5}"/>
          </ac:spMkLst>
        </pc:spChg>
        <pc:graphicFrameChg chg="mod">
          <ac:chgData name="SCHMID Ramona" userId="0759a834-ff91-4499-be5f-9fe18af86b71" providerId="ADAL" clId="{0F466D9D-BD0F-4653-979F-260058C0F6C8}" dt="2023-03-08T17:14:28.040" v="217" actId="1076"/>
          <ac:graphicFrameMkLst>
            <pc:docMk/>
            <pc:sldMk cId="2785884063" sldId="262"/>
            <ac:graphicFrameMk id="6" creationId="{71284EFB-27ED-6C9A-76C7-05CFD471A707}"/>
          </ac:graphicFrameMkLst>
        </pc:graphicFrameChg>
      </pc:sldChg>
      <pc:sldChg chg="addSp modSp mod">
        <pc:chgData name="SCHMID Ramona" userId="0759a834-ff91-4499-be5f-9fe18af86b71" providerId="ADAL" clId="{0F466D9D-BD0F-4653-979F-260058C0F6C8}" dt="2023-03-09T14:10:49.227" v="261" actId="1076"/>
        <pc:sldMkLst>
          <pc:docMk/>
          <pc:sldMk cId="2245009864" sldId="274"/>
        </pc:sldMkLst>
        <pc:picChg chg="add mod">
          <ac:chgData name="SCHMID Ramona" userId="0759a834-ff91-4499-be5f-9fe18af86b71" providerId="ADAL" clId="{0F466D9D-BD0F-4653-979F-260058C0F6C8}" dt="2023-03-09T14:08:49.887" v="253" actId="1076"/>
          <ac:picMkLst>
            <pc:docMk/>
            <pc:sldMk cId="2245009864" sldId="274"/>
            <ac:picMk id="8" creationId="{AE9E9A41-E6FF-AA31-37A0-DD11989FBFA2}"/>
          </ac:picMkLst>
        </pc:picChg>
        <pc:picChg chg="add mod">
          <ac:chgData name="SCHMID Ramona" userId="0759a834-ff91-4499-be5f-9fe18af86b71" providerId="ADAL" clId="{0F466D9D-BD0F-4653-979F-260058C0F6C8}" dt="2023-03-09T14:09:17.633" v="255" actId="1076"/>
          <ac:picMkLst>
            <pc:docMk/>
            <pc:sldMk cId="2245009864" sldId="274"/>
            <ac:picMk id="12" creationId="{02E014B5-DC03-193E-F1FD-DDF18030D336}"/>
          </ac:picMkLst>
        </pc:picChg>
        <pc:picChg chg="add mod">
          <ac:chgData name="SCHMID Ramona" userId="0759a834-ff91-4499-be5f-9fe18af86b71" providerId="ADAL" clId="{0F466D9D-BD0F-4653-979F-260058C0F6C8}" dt="2023-03-09T14:09:46.282" v="257" actId="1076"/>
          <ac:picMkLst>
            <pc:docMk/>
            <pc:sldMk cId="2245009864" sldId="274"/>
            <ac:picMk id="15" creationId="{54517503-0175-F47C-44B6-660DAB628F52}"/>
          </ac:picMkLst>
        </pc:picChg>
        <pc:picChg chg="add mod">
          <ac:chgData name="SCHMID Ramona" userId="0759a834-ff91-4499-be5f-9fe18af86b71" providerId="ADAL" clId="{0F466D9D-BD0F-4653-979F-260058C0F6C8}" dt="2023-03-09T14:10:19.701" v="259" actId="1076"/>
          <ac:picMkLst>
            <pc:docMk/>
            <pc:sldMk cId="2245009864" sldId="274"/>
            <ac:picMk id="17" creationId="{F3F912C3-FF82-D470-C845-AA985FE96C55}"/>
          </ac:picMkLst>
        </pc:picChg>
        <pc:picChg chg="add mod">
          <ac:chgData name="SCHMID Ramona" userId="0759a834-ff91-4499-be5f-9fe18af86b71" providerId="ADAL" clId="{0F466D9D-BD0F-4653-979F-260058C0F6C8}" dt="2023-03-09T14:10:49.227" v="261" actId="1076"/>
          <ac:picMkLst>
            <pc:docMk/>
            <pc:sldMk cId="2245009864" sldId="274"/>
            <ac:picMk id="20" creationId="{DF4615B6-FAF2-E8B7-D475-6544DA31B164}"/>
          </ac:picMkLst>
        </pc:picChg>
      </pc:sldChg>
      <pc:sldChg chg="addSp delSp modSp mod">
        <pc:chgData name="SCHMID Ramona" userId="0759a834-ff91-4499-be5f-9fe18af86b71" providerId="ADAL" clId="{0F466D9D-BD0F-4653-979F-260058C0F6C8}" dt="2023-03-09T14:30:44.011" v="480" actId="12385"/>
        <pc:sldMkLst>
          <pc:docMk/>
          <pc:sldMk cId="1794583334" sldId="276"/>
        </pc:sldMkLst>
        <pc:graphicFrameChg chg="del modGraphic">
          <ac:chgData name="SCHMID Ramona" userId="0759a834-ff91-4499-be5f-9fe18af86b71" providerId="ADAL" clId="{0F466D9D-BD0F-4653-979F-260058C0F6C8}" dt="2023-03-08T17:15:18.401" v="221" actId="478"/>
          <ac:graphicFrameMkLst>
            <pc:docMk/>
            <pc:sldMk cId="1794583334" sldId="276"/>
            <ac:graphicFrameMk id="5" creationId="{246EBF65-EE4D-AB10-3CB3-33E1BD718A6A}"/>
          </ac:graphicFrameMkLst>
        </pc:graphicFrameChg>
        <pc:graphicFrameChg chg="add mod modGraphic">
          <ac:chgData name="SCHMID Ramona" userId="0759a834-ff91-4499-be5f-9fe18af86b71" providerId="ADAL" clId="{0F466D9D-BD0F-4653-979F-260058C0F6C8}" dt="2023-03-09T14:30:44.011" v="480" actId="12385"/>
          <ac:graphicFrameMkLst>
            <pc:docMk/>
            <pc:sldMk cId="1794583334" sldId="276"/>
            <ac:graphicFrameMk id="5" creationId="{B9FA96B1-6FF3-23DB-1B9F-1763B7582B8C}"/>
          </ac:graphicFrameMkLst>
        </pc:graphicFrameChg>
      </pc:sldChg>
      <pc:sldChg chg="modSp">
        <pc:chgData name="SCHMID Ramona" userId="0759a834-ff91-4499-be5f-9fe18af86b71" providerId="ADAL" clId="{0F466D9D-BD0F-4653-979F-260058C0F6C8}" dt="2023-03-17T07:51:06.667" v="1445" actId="1076"/>
        <pc:sldMkLst>
          <pc:docMk/>
          <pc:sldMk cId="579527274" sldId="278"/>
        </pc:sldMkLst>
        <pc:picChg chg="mod">
          <ac:chgData name="SCHMID Ramona" userId="0759a834-ff91-4499-be5f-9fe18af86b71" providerId="ADAL" clId="{0F466D9D-BD0F-4653-979F-260058C0F6C8}" dt="2023-03-17T07:51:06.667" v="1445" actId="1076"/>
          <ac:picMkLst>
            <pc:docMk/>
            <pc:sldMk cId="579527274" sldId="278"/>
            <ac:picMk id="4098" creationId="{ADEFAB71-53C9-8CC8-87CF-2AF72A7CA5DF}"/>
          </ac:picMkLst>
        </pc:picChg>
      </pc:sldChg>
      <pc:sldChg chg="modSp mod">
        <pc:chgData name="SCHMID Ramona" userId="0759a834-ff91-4499-be5f-9fe18af86b71" providerId="ADAL" clId="{0F466D9D-BD0F-4653-979F-260058C0F6C8}" dt="2023-03-09T14:39:43.140" v="895" actId="1076"/>
        <pc:sldMkLst>
          <pc:docMk/>
          <pc:sldMk cId="4008982701" sldId="285"/>
        </pc:sldMkLst>
        <pc:spChg chg="mod">
          <ac:chgData name="SCHMID Ramona" userId="0759a834-ff91-4499-be5f-9fe18af86b71" providerId="ADAL" clId="{0F466D9D-BD0F-4653-979F-260058C0F6C8}" dt="2023-03-09T14:39:40.238" v="894" actId="1076"/>
          <ac:spMkLst>
            <pc:docMk/>
            <pc:sldMk cId="4008982701" sldId="285"/>
            <ac:spMk id="3" creationId="{F85A73A3-ACAA-4BF2-8F1B-65E1DA55D1E5}"/>
          </ac:spMkLst>
        </pc:spChg>
        <pc:picChg chg="mod">
          <ac:chgData name="SCHMID Ramona" userId="0759a834-ff91-4499-be5f-9fe18af86b71" providerId="ADAL" clId="{0F466D9D-BD0F-4653-979F-260058C0F6C8}" dt="2023-03-09T14:39:43.140" v="895" actId="1076"/>
          <ac:picMkLst>
            <pc:docMk/>
            <pc:sldMk cId="4008982701" sldId="285"/>
            <ac:picMk id="7" creationId="{05650D56-6446-AD8E-59B6-AF3EE8C6AA8D}"/>
          </ac:picMkLst>
        </pc:picChg>
      </pc:sldChg>
      <pc:sldChg chg="addSp delSp modSp mod modAnim">
        <pc:chgData name="SCHMID Ramona" userId="0759a834-ff91-4499-be5f-9fe18af86b71" providerId="ADAL" clId="{0F466D9D-BD0F-4653-979F-260058C0F6C8}" dt="2023-03-09T14:49:43.797" v="1248"/>
        <pc:sldMkLst>
          <pc:docMk/>
          <pc:sldMk cId="4290181960" sldId="286"/>
        </pc:sldMkLst>
        <pc:spChg chg="del">
          <ac:chgData name="SCHMID Ramona" userId="0759a834-ff91-4499-be5f-9fe18af86b71" providerId="ADAL" clId="{0F466D9D-BD0F-4653-979F-260058C0F6C8}" dt="2023-03-09T14:43:56.694" v="898" actId="478"/>
          <ac:spMkLst>
            <pc:docMk/>
            <pc:sldMk cId="4290181960" sldId="286"/>
            <ac:spMk id="2" creationId="{8C039EED-3B5E-7547-7749-1CD30533CE6C}"/>
          </ac:spMkLst>
        </pc:spChg>
        <pc:spChg chg="del mod">
          <ac:chgData name="SCHMID Ramona" userId="0759a834-ff91-4499-be5f-9fe18af86b71" providerId="ADAL" clId="{0F466D9D-BD0F-4653-979F-260058C0F6C8}" dt="2023-03-09T14:43:41.624" v="896" actId="478"/>
          <ac:spMkLst>
            <pc:docMk/>
            <pc:sldMk cId="4290181960" sldId="286"/>
            <ac:spMk id="3" creationId="{47691370-A152-7B6C-8171-AE46049E251E}"/>
          </ac:spMkLst>
        </pc:spChg>
        <pc:spChg chg="add del mod">
          <ac:chgData name="SCHMID Ramona" userId="0759a834-ff91-4499-be5f-9fe18af86b71" providerId="ADAL" clId="{0F466D9D-BD0F-4653-979F-260058C0F6C8}" dt="2023-03-09T14:43:42.829" v="897" actId="478"/>
          <ac:spMkLst>
            <pc:docMk/>
            <pc:sldMk cId="4290181960" sldId="286"/>
            <ac:spMk id="5" creationId="{D63391E2-5C23-20B9-C3A0-F2F86D1689F9}"/>
          </ac:spMkLst>
        </pc:spChg>
        <pc:spChg chg="add mod">
          <ac:chgData name="SCHMID Ramona" userId="0759a834-ff91-4499-be5f-9fe18af86b71" providerId="ADAL" clId="{0F466D9D-BD0F-4653-979F-260058C0F6C8}" dt="2023-03-09T14:44:00.442" v="910" actId="20577"/>
          <ac:spMkLst>
            <pc:docMk/>
            <pc:sldMk cId="4290181960" sldId="286"/>
            <ac:spMk id="7" creationId="{3995830F-0543-F9A7-B238-2FEB2B3E70A9}"/>
          </ac:spMkLst>
        </pc:spChg>
        <pc:spChg chg="add mod">
          <ac:chgData name="SCHMID Ramona" userId="0759a834-ff91-4499-be5f-9fe18af86b71" providerId="ADAL" clId="{0F466D9D-BD0F-4653-979F-260058C0F6C8}" dt="2023-03-09T14:46:27.979" v="1000" actId="14100"/>
          <ac:spMkLst>
            <pc:docMk/>
            <pc:sldMk cId="4290181960" sldId="286"/>
            <ac:spMk id="12" creationId="{A4C991A6-19DB-3968-293E-83D510B0AF19}"/>
          </ac:spMkLst>
        </pc:spChg>
        <pc:spChg chg="add mod">
          <ac:chgData name="SCHMID Ramona" userId="0759a834-ff91-4499-be5f-9fe18af86b71" providerId="ADAL" clId="{0F466D9D-BD0F-4653-979F-260058C0F6C8}" dt="2023-03-09T14:48:24.619" v="1245" actId="1076"/>
          <ac:spMkLst>
            <pc:docMk/>
            <pc:sldMk cId="4290181960" sldId="286"/>
            <ac:spMk id="13" creationId="{30759D36-F827-A748-E639-AF2EE9A89516}"/>
          </ac:spMkLst>
        </pc:spChg>
        <pc:picChg chg="add mod">
          <ac:chgData name="SCHMID Ramona" userId="0759a834-ff91-4499-be5f-9fe18af86b71" providerId="ADAL" clId="{0F466D9D-BD0F-4653-979F-260058C0F6C8}" dt="2023-03-09T14:48:29.616" v="1246" actId="1076"/>
          <ac:picMkLst>
            <pc:docMk/>
            <pc:sldMk cId="4290181960" sldId="286"/>
            <ac:picMk id="9" creationId="{4980C66C-7B9F-B0BF-A734-EF415C1CC6D7}"/>
          </ac:picMkLst>
        </pc:picChg>
        <pc:picChg chg="add mod">
          <ac:chgData name="SCHMID Ramona" userId="0759a834-ff91-4499-be5f-9fe18af86b71" providerId="ADAL" clId="{0F466D9D-BD0F-4653-979F-260058C0F6C8}" dt="2023-03-09T14:45:49.982" v="918" actId="1076"/>
          <ac:picMkLst>
            <pc:docMk/>
            <pc:sldMk cId="4290181960" sldId="286"/>
            <ac:picMk id="11" creationId="{AC91A1B6-EB43-CB48-3B3B-581CA892EE9F}"/>
          </ac:picMkLst>
        </pc:picChg>
      </pc:sldChg>
      <pc:sldChg chg="addSp modSp mod ord">
        <pc:chgData name="SCHMID Ramona" userId="0759a834-ff91-4499-be5f-9fe18af86b71" providerId="ADAL" clId="{0F466D9D-BD0F-4653-979F-260058C0F6C8}" dt="2023-03-09T14:56:51.388" v="1444" actId="1076"/>
        <pc:sldMkLst>
          <pc:docMk/>
          <pc:sldMk cId="2400703484" sldId="287"/>
        </pc:sldMkLst>
        <pc:spChg chg="mod">
          <ac:chgData name="SCHMID Ramona" userId="0759a834-ff91-4499-be5f-9fe18af86b71" providerId="ADAL" clId="{0F466D9D-BD0F-4653-979F-260058C0F6C8}" dt="2023-03-09T14:55:52.417" v="1440" actId="2710"/>
          <ac:spMkLst>
            <pc:docMk/>
            <pc:sldMk cId="2400703484" sldId="287"/>
            <ac:spMk id="3" creationId="{F85A73A3-ACAA-4BF2-8F1B-65E1DA55D1E5}"/>
          </ac:spMkLst>
        </pc:spChg>
        <pc:picChg chg="add mod">
          <ac:chgData name="SCHMID Ramona" userId="0759a834-ff91-4499-be5f-9fe18af86b71" providerId="ADAL" clId="{0F466D9D-BD0F-4653-979F-260058C0F6C8}" dt="2023-03-09T14:56:51.388" v="1444" actId="1076"/>
          <ac:picMkLst>
            <pc:docMk/>
            <pc:sldMk cId="2400703484" sldId="287"/>
            <ac:picMk id="6" creationId="{35189A27-D556-F1E6-2398-124056928196}"/>
          </ac:picMkLst>
        </pc:picChg>
      </pc:sldChg>
      <pc:sldChg chg="addSp delSp modSp add mod ord">
        <pc:chgData name="SCHMID Ramona" userId="0759a834-ff91-4499-be5f-9fe18af86b71" providerId="ADAL" clId="{0F466D9D-BD0F-4653-979F-260058C0F6C8}" dt="2023-03-09T14:20:04.444" v="470" actId="1582"/>
        <pc:sldMkLst>
          <pc:docMk/>
          <pc:sldMk cId="1197810695" sldId="289"/>
        </pc:sldMkLst>
        <pc:spChg chg="mod">
          <ac:chgData name="SCHMID Ramona" userId="0759a834-ff91-4499-be5f-9fe18af86b71" providerId="ADAL" clId="{0F466D9D-BD0F-4653-979F-260058C0F6C8}" dt="2023-03-09T14:14:45.111" v="272" actId="20577"/>
          <ac:spMkLst>
            <pc:docMk/>
            <pc:sldMk cId="1197810695" sldId="289"/>
            <ac:spMk id="2" creationId="{4EC83855-F168-4A57-BD80-48F6258097AA}"/>
          </ac:spMkLst>
        </pc:spChg>
        <pc:spChg chg="mod">
          <ac:chgData name="SCHMID Ramona" userId="0759a834-ff91-4499-be5f-9fe18af86b71" providerId="ADAL" clId="{0F466D9D-BD0F-4653-979F-260058C0F6C8}" dt="2023-03-09T14:19:27.342" v="465" actId="20577"/>
          <ac:spMkLst>
            <pc:docMk/>
            <pc:sldMk cId="1197810695" sldId="289"/>
            <ac:spMk id="3" creationId="{F85A73A3-ACAA-4BF2-8F1B-65E1DA55D1E5}"/>
          </ac:spMkLst>
        </pc:spChg>
        <pc:spChg chg="del">
          <ac:chgData name="SCHMID Ramona" userId="0759a834-ff91-4499-be5f-9fe18af86b71" providerId="ADAL" clId="{0F466D9D-BD0F-4653-979F-260058C0F6C8}" dt="2023-03-09T14:15:39.059" v="428" actId="478"/>
          <ac:spMkLst>
            <pc:docMk/>
            <pc:sldMk cId="1197810695" sldId="289"/>
            <ac:spMk id="5" creationId="{776AE2F6-769A-57B4-024B-04FCC389A551}"/>
          </ac:spMkLst>
        </pc:spChg>
        <pc:spChg chg="add mod">
          <ac:chgData name="SCHMID Ramona" userId="0759a834-ff91-4499-be5f-9fe18af86b71" providerId="ADAL" clId="{0F466D9D-BD0F-4653-979F-260058C0F6C8}" dt="2023-03-09T14:20:04.444" v="470" actId="1582"/>
          <ac:spMkLst>
            <pc:docMk/>
            <pc:sldMk cId="1197810695" sldId="289"/>
            <ac:spMk id="8" creationId="{E907C178-F299-254D-D011-D0B6109B3135}"/>
          </ac:spMkLst>
        </pc:spChg>
        <pc:picChg chg="add mod">
          <ac:chgData name="SCHMID Ramona" userId="0759a834-ff91-4499-be5f-9fe18af86b71" providerId="ADAL" clId="{0F466D9D-BD0F-4653-979F-260058C0F6C8}" dt="2023-03-09T14:19:13.912" v="431" actId="1076"/>
          <ac:picMkLst>
            <pc:docMk/>
            <pc:sldMk cId="1197810695" sldId="289"/>
            <ac:picMk id="7" creationId="{0CBEB134-CFE2-939C-05F5-633E7127F9FD}"/>
          </ac:picMkLst>
        </pc:picChg>
      </pc:sldChg>
      <pc:sldChg chg="modSp add mod ord">
        <pc:chgData name="SCHMID Ramona" userId="0759a834-ff91-4499-be5f-9fe18af86b71" providerId="ADAL" clId="{0F466D9D-BD0F-4653-979F-260058C0F6C8}" dt="2023-03-09T14:31:56.438" v="550" actId="1076"/>
        <pc:sldMkLst>
          <pc:docMk/>
          <pc:sldMk cId="2018373102" sldId="290"/>
        </pc:sldMkLst>
        <pc:spChg chg="mod">
          <ac:chgData name="SCHMID Ramona" userId="0759a834-ff91-4499-be5f-9fe18af86b71" providerId="ADAL" clId="{0F466D9D-BD0F-4653-979F-260058C0F6C8}" dt="2023-03-09T14:31:52.462" v="549" actId="20577"/>
          <ac:spMkLst>
            <pc:docMk/>
            <pc:sldMk cId="2018373102" sldId="290"/>
            <ac:spMk id="3" creationId="{F85A73A3-ACAA-4BF2-8F1B-65E1DA55D1E5}"/>
          </ac:spMkLst>
        </pc:spChg>
        <pc:spChg chg="mod">
          <ac:chgData name="SCHMID Ramona" userId="0759a834-ff91-4499-be5f-9fe18af86b71" providerId="ADAL" clId="{0F466D9D-BD0F-4653-979F-260058C0F6C8}" dt="2023-03-09T14:31:56.438" v="550" actId="1076"/>
          <ac:spMkLst>
            <pc:docMk/>
            <pc:sldMk cId="2018373102" sldId="290"/>
            <ac:spMk id="8" creationId="{E907C178-F299-254D-D011-D0B6109B3135}"/>
          </ac:spMkLst>
        </pc:spChg>
      </pc:sldChg>
      <pc:sldChg chg="del">
        <pc:chgData name="SCHMID Ramona" userId="0759a834-ff91-4499-be5f-9fe18af86b71" providerId="ADAL" clId="{0F466D9D-BD0F-4653-979F-260058C0F6C8}" dt="2023-03-21T08:02:12.442" v="1446" actId="47"/>
        <pc:sldMkLst>
          <pc:docMk/>
          <pc:sldMk cId="596211517" sldId="292"/>
        </pc:sldMkLst>
      </pc:sldChg>
      <pc:sldChg chg="delSp mod">
        <pc:chgData name="SCHMID Ramona" userId="0759a834-ff91-4499-be5f-9fe18af86b71" providerId="ADAL" clId="{0F466D9D-BD0F-4653-979F-260058C0F6C8}" dt="2023-03-21T08:02:35.493" v="1447" actId="478"/>
        <pc:sldMkLst>
          <pc:docMk/>
          <pc:sldMk cId="2185082251" sldId="294"/>
        </pc:sldMkLst>
        <pc:spChg chg="del">
          <ac:chgData name="SCHMID Ramona" userId="0759a834-ff91-4499-be5f-9fe18af86b71" providerId="ADAL" clId="{0F466D9D-BD0F-4653-979F-260058C0F6C8}" dt="2023-03-21T08:02:35.493" v="1447" actId="478"/>
          <ac:spMkLst>
            <pc:docMk/>
            <pc:sldMk cId="2185082251" sldId="294"/>
            <ac:spMk id="3" creationId="{FD2D0E63-E24B-BFB0-D61E-DD3E9709B4E8}"/>
          </ac:spMkLst>
        </pc:spChg>
      </pc:sldChg>
      <pc:sldChg chg="addSp delSp modSp add mod delAnim">
        <pc:chgData name="SCHMID Ramona" userId="0759a834-ff91-4499-be5f-9fe18af86b71" providerId="ADAL" clId="{0F466D9D-BD0F-4653-979F-260058C0F6C8}" dt="2023-03-21T08:26:56.174" v="1497" actId="478"/>
        <pc:sldMkLst>
          <pc:docMk/>
          <pc:sldMk cId="657100804" sldId="296"/>
        </pc:sldMkLst>
        <pc:spChg chg="mod">
          <ac:chgData name="SCHMID Ramona" userId="0759a834-ff91-4499-be5f-9fe18af86b71" providerId="ADAL" clId="{0F466D9D-BD0F-4653-979F-260058C0F6C8}" dt="2023-03-21T08:26:30.408" v="1488" actId="20577"/>
          <ac:spMkLst>
            <pc:docMk/>
            <pc:sldMk cId="657100804" sldId="296"/>
            <ac:spMk id="2" creationId="{4EC83855-F168-4A57-BD80-48F6258097AA}"/>
          </ac:spMkLst>
        </pc:spChg>
        <pc:spChg chg="add del mod">
          <ac:chgData name="SCHMID Ramona" userId="0759a834-ff91-4499-be5f-9fe18af86b71" providerId="ADAL" clId="{0F466D9D-BD0F-4653-979F-260058C0F6C8}" dt="2023-03-21T08:26:42.479" v="1492" actId="478"/>
          <ac:spMkLst>
            <pc:docMk/>
            <pc:sldMk cId="657100804" sldId="296"/>
            <ac:spMk id="5" creationId="{758F50EA-9DFC-35AA-A856-C1EB9795DE8E}"/>
          </ac:spMkLst>
        </pc:spChg>
        <pc:spChg chg="del">
          <ac:chgData name="SCHMID Ramona" userId="0759a834-ff91-4499-be5f-9fe18af86b71" providerId="ADAL" clId="{0F466D9D-BD0F-4653-979F-260058C0F6C8}" dt="2023-03-21T08:26:36.843" v="1490" actId="478"/>
          <ac:spMkLst>
            <pc:docMk/>
            <pc:sldMk cId="657100804" sldId="296"/>
            <ac:spMk id="6" creationId="{17CCD789-C952-E0FA-1F6B-9AD1D2E5803F}"/>
          </ac:spMkLst>
        </pc:spChg>
        <pc:spChg chg="del">
          <ac:chgData name="SCHMID Ramona" userId="0759a834-ff91-4499-be5f-9fe18af86b71" providerId="ADAL" clId="{0F466D9D-BD0F-4653-979F-260058C0F6C8}" dt="2023-03-21T08:26:47.529" v="1493" actId="478"/>
          <ac:spMkLst>
            <pc:docMk/>
            <pc:sldMk cId="657100804" sldId="296"/>
            <ac:spMk id="7" creationId="{04530F70-4827-2641-FF4E-E92C74DBC1DA}"/>
          </ac:spMkLst>
        </pc:spChg>
        <pc:spChg chg="del">
          <ac:chgData name="SCHMID Ramona" userId="0759a834-ff91-4499-be5f-9fe18af86b71" providerId="ADAL" clId="{0F466D9D-BD0F-4653-979F-260058C0F6C8}" dt="2023-03-21T08:26:51.322" v="1494" actId="478"/>
          <ac:spMkLst>
            <pc:docMk/>
            <pc:sldMk cId="657100804" sldId="296"/>
            <ac:spMk id="8" creationId="{5FB0C003-544A-223D-563C-5F91AFB15BE1}"/>
          </ac:spMkLst>
        </pc:spChg>
        <pc:spChg chg="del">
          <ac:chgData name="SCHMID Ramona" userId="0759a834-ff91-4499-be5f-9fe18af86b71" providerId="ADAL" clId="{0F466D9D-BD0F-4653-979F-260058C0F6C8}" dt="2023-03-21T08:26:56.174" v="1497" actId="478"/>
          <ac:spMkLst>
            <pc:docMk/>
            <pc:sldMk cId="657100804" sldId="296"/>
            <ac:spMk id="9" creationId="{A2D06ADA-17E3-B777-7158-5A8C49079F38}"/>
          </ac:spMkLst>
        </pc:spChg>
        <pc:picChg chg="del">
          <ac:chgData name="SCHMID Ramona" userId="0759a834-ff91-4499-be5f-9fe18af86b71" providerId="ADAL" clId="{0F466D9D-BD0F-4653-979F-260058C0F6C8}" dt="2023-03-21T08:26:33.317" v="1489" actId="478"/>
          <ac:picMkLst>
            <pc:docMk/>
            <pc:sldMk cId="657100804" sldId="296"/>
            <ac:picMk id="11" creationId="{92AF3FD4-6608-C279-DEBE-E4EC7DBA559D}"/>
          </ac:picMkLst>
        </pc:picChg>
        <pc:picChg chg="del">
          <ac:chgData name="SCHMID Ramona" userId="0759a834-ff91-4499-be5f-9fe18af86b71" providerId="ADAL" clId="{0F466D9D-BD0F-4653-979F-260058C0F6C8}" dt="2023-03-21T08:26:52.639" v="1495" actId="478"/>
          <ac:picMkLst>
            <pc:docMk/>
            <pc:sldMk cId="657100804" sldId="296"/>
            <ac:picMk id="15" creationId="{B643C1A6-6E91-F5BE-C9EC-8B86F9095001}"/>
          </ac:picMkLst>
        </pc:picChg>
        <pc:picChg chg="del">
          <ac:chgData name="SCHMID Ramona" userId="0759a834-ff91-4499-be5f-9fe18af86b71" providerId="ADAL" clId="{0F466D9D-BD0F-4653-979F-260058C0F6C8}" dt="2023-03-21T08:26:54.027" v="1496" actId="478"/>
          <ac:picMkLst>
            <pc:docMk/>
            <pc:sldMk cId="657100804" sldId="296"/>
            <ac:picMk id="17" creationId="{E421DF84-C67C-DB4D-D3EA-A5711937F0BC}"/>
          </ac:picMkLst>
        </pc:picChg>
        <pc:picChg chg="del">
          <ac:chgData name="SCHMID Ramona" userId="0759a834-ff91-4499-be5f-9fe18af86b71" providerId="ADAL" clId="{0F466D9D-BD0F-4653-979F-260058C0F6C8}" dt="2023-03-21T08:26:39.377" v="1491" actId="478"/>
          <ac:picMkLst>
            <pc:docMk/>
            <pc:sldMk cId="657100804" sldId="296"/>
            <ac:picMk id="19" creationId="{30CA01D3-B0E5-7554-030D-DD9256B0CCA1}"/>
          </ac:picMkLst>
        </pc:picChg>
      </pc:sldChg>
    </pc:docChg>
  </pc:docChgLst>
  <pc:docChgLst>
    <pc:chgData name="Ramona Schmid" userId="S::ramona.schmid@schule-naters.ch::207f5649-6a66-4be3-9bb0-e7e155db32fb" providerId="AD" clId="Web-{50F9B50A-C17E-AA64-9389-FA863802B99D}"/>
    <pc:docChg chg="modSld">
      <pc:chgData name="Ramona Schmid" userId="S::ramona.schmid@schule-naters.ch::207f5649-6a66-4be3-9bb0-e7e155db32fb" providerId="AD" clId="Web-{50F9B50A-C17E-AA64-9389-FA863802B99D}" dt="2023-03-08T16:59:52.663" v="3"/>
      <pc:docMkLst>
        <pc:docMk/>
      </pc:docMkLst>
      <pc:sldChg chg="addSp delSp modSp">
        <pc:chgData name="Ramona Schmid" userId="S::ramona.schmid@schule-naters.ch::207f5649-6a66-4be3-9bb0-e7e155db32fb" providerId="AD" clId="Web-{50F9B50A-C17E-AA64-9389-FA863802B99D}" dt="2023-03-08T16:59:52.663" v="3"/>
        <pc:sldMkLst>
          <pc:docMk/>
          <pc:sldMk cId="1577499883" sldId="256"/>
        </pc:sldMkLst>
        <pc:spChg chg="add del mod">
          <ac:chgData name="Ramona Schmid" userId="S::ramona.schmid@schule-naters.ch::207f5649-6a66-4be3-9bb0-e7e155db32fb" providerId="AD" clId="Web-{50F9B50A-C17E-AA64-9389-FA863802B99D}" dt="2023-03-08T16:59:52.663" v="3"/>
          <ac:spMkLst>
            <pc:docMk/>
            <pc:sldMk cId="1577499883" sldId="256"/>
            <ac:spMk id="4" creationId="{A2688B04-F483-08A5-92CD-519A19BBFAD7}"/>
          </ac:spMkLst>
        </pc:sp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02T10:23:45.904"/>
    </inkml:context>
    <inkml:brush xml:id="br0">
      <inkml:brushProperty name="width" value="0.2" units="cm"/>
      <inkml:brushProperty name="height" value="0.2" units="cm"/>
      <inkml:brushProperty name="color" value="#008C3A"/>
    </inkml:brush>
  </inkml:definitions>
  <inkml:trace contextRef="#ctx0" brushRef="#br0">12377 7221 24575,'1'-22'-227,"-3"-34"0,0 22 198,-9-115-134,-7-76-657,-10-66-163,-13-47 0,-307-1716-3310,183 1379 4203,-50 14 108,-57 28-18,-62 33 0,248 470-205,-5 3-1,-6 5 1,-5 4 0,-163-147-1,174 187 54,-4 4 0,-2 4 0,-4 4-1,-2 4 1,-3 6 0,-146-57 0,122 67 150,-2 7 0,-2 5-1,-1 5 1,-1 7 0,-188-7 0,163 26-33,-1 8 0,1 6-1,1 7 1,-207 51 0,-77 58-763,248-58 622,4 8 0,3 8 0,3 8 1,-252 172-1,4 47 176,118-60-382,12 13 0,-289 328 0,378-349 277,11 10 0,11 9 1,-168 304-1,227-317 87,10 6 1,12 5-1,12 4 0,11 5 0,12 3 1,12 4-1,12 2 0,-20 329 0,62-350 18,37 448 0,113 248 0,56-110 399,-115-581-199,128 290 0,-124-373-200,155 242 0,151 139 0,-193-305 0,305 305 0,-253-321 433,11-10 0,439 298 0,-482-389-358,6-9 0,5-11 0,5-9 0,269 86 0,-318-139-49,2-8 1,287 38 0,-302-69-31,0-8 0,1-7 0,181-20 0,-175-5-71,-1-7 0,-1-8 0,254-89 0,-234 52-25,-3-8 1,310-183-1,-271 117-57,-6-9 0,-8-10-1,204-202 1,-206 153-52,-10-8-1,274-389 1,107-351 209,-441 672 0,156-451 0,-230 516 0,-10-2 0,-11-3 0,-9-1 0,-11-3 0,-10 0 0,-19-455 0,-28 388 0,-13 2 0,-155-583 0,109 607 0,-186-404 0,-215-218 0,296 610 4,-375-438-1,299 435-48,-365-308-1,365 378-173,-352-225 0,404 314 229,-5 10 1,-327-134-1,342 180 4,-4 9 0,-2 8 0,-357-52 0,364 89-15,-1 8 1,0 10-1,0 8 0,-210 31 0,191 1 13,2 9 0,2 10 1,3 10-1,3 9 0,-223 110 0,185-58 6,6 11 1,6 11-1,-375 302 0,328-203-18,11 12 0,11 12 0,12 11 0,13 10 0,-353 566 0,305-357 90,-316 758 1,437-835-91,18 7 0,-124 600 0,200-644 0,16 3 0,17 2 0,13 403 0,33-550 4,11-1 1,10 0 0,99 394-1,-60-407 6,10-3 1,9-4-1,11-3 0,8-5 0,196 295 0,-177-331-5,8-6 0,7-5-1,8-7 1,6-6 0,7-7-1,215 153 1,-164-156-93,6-10 0,418 189 0,-374-215 0,5-13 1,368 84-1,-372-126 18,1-11 0,291 10 1,-325-47-61,0-10 1,400-57-1,-394 17 65,296-95-1,207-146 95,-414 126-222,-6-14-1,407-295 1,-374 205-173,-13-14 0,549-583-1,-590 519 164,-15-11 0,395-651 0,-68-165 169,-440 769 36,123-436-1,-213 549 51,43-304-1,-87 342 3,3-394 1,-43 381-62,-12 1 1,-10 1 0,-82-341 0,50 370 111,-10 3 0,-10 2-1,-198-391 1,156 400-81,-9 6 1,-9 5 0,-254-284-1,201 283-30,-9 9-1,-421-316 1,359 329 6,-416-219 0,193 173 108,54 58 242,-6 40-161,-22 40-189,-37 33 0,183 40 16,-1 14-1,1 13 1,0 14-1,2 14 1,1 14-1,-540 158 1,625-132-16,4 9 0,3 10 0,5 10 0,5 9 0,5 9 0,6 8 0,-236 204 0,259-177 2,7 7 0,-282 361 0,301-318-27,10 6 0,-176 361 0,188-292-31,-150 497 0,180-418 0,-51 390 1,38 388-31,110 1 51,34-577-202,112 584 0,-66-739 70,18-4 0,169 443 0,-152-555 127,173 315 0,-170-399 71,8-4 1,166 203-1,-182-275-28,5-5-1,6-5 0,5-5 1,5-6-1,5-6 0,4-6 1,5-5-1,197 94 0,-146-100-2,3-9 0,4-8 0,337 72 0,-269-94 0,1-12 0,382 5 0,-382-45 0,0-12 0,-1-12 0,-1-11 0,-2-12 0,311-100 0,-264 44 0,375-179 0,258-236 0,-634 311-21,-9-12 0,459-435 0,-509 400 0,-12-11 0,387-552 0,-307 283 70,-227 348 4,-9-4-1,66-215 1,-103 242-24,-7-3-1,39-329 1,-69 301 29,-8-1-1,-9 1 1,-42-284 0,-6 173 57,-133-434 0,76 407-36,-184-387-1,-238-276 79,317 662-157,-14 9 0,-14 10 0,-14 11 0,-13 12 0,-12 11 0,-475-366 0,383 375 228,-11 16 1,-585-292 0,407 293-229,-23 49 0,-18 68 0,431 115 0,-275-4 0,-116 62-37,-46 76-110,-44 79 21,-39 87-231,-34 102 216,-26 117-65,-5 95 61,101-26-229,163-110 355,164-132 1589,122-105 4833,207-217-6386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D10ED5-FF48-4E41-9E86-D40D2BC475A6}" type="datetimeFigureOut">
              <a:rPr lang="de-CH" smtClean="0"/>
              <a:t>23.05.2023</a:t>
            </a:fld>
            <a:endParaRPr lang="de-CH"/>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221E36-CADD-47E7-9097-94FC4C34E77F}" type="slidenum">
              <a:rPr lang="de-CH" smtClean="0"/>
              <a:t>‹Nr.›</a:t>
            </a:fld>
            <a:endParaRPr lang="de-CH"/>
          </a:p>
        </p:txBody>
      </p:sp>
    </p:spTree>
    <p:extLst>
      <p:ext uri="{BB962C8B-B14F-4D97-AF65-F5344CB8AC3E}">
        <p14:creationId xmlns:p14="http://schemas.microsoft.com/office/powerpoint/2010/main" val="34047170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Hier sollen Fotografien der Kunstwerke der </a:t>
            </a:r>
            <a:r>
              <a:rPr lang="de-DE" dirty="0" err="1"/>
              <a:t>Schüler:innen</a:t>
            </a:r>
            <a:r>
              <a:rPr lang="de-DE" dirty="0"/>
              <a:t> eingefügt werden. Das ist im übrigen die Reihenfolge, in welcher die </a:t>
            </a:r>
            <a:r>
              <a:rPr lang="de-DE" dirty="0" err="1"/>
              <a:t>Schüler:innen</a:t>
            </a:r>
            <a:r>
              <a:rPr lang="de-DE" dirty="0"/>
              <a:t> ihre Bilder präsentieren sollen. </a:t>
            </a:r>
            <a:endParaRPr lang="de-CH" dirty="0"/>
          </a:p>
        </p:txBody>
      </p:sp>
      <p:sp>
        <p:nvSpPr>
          <p:cNvPr id="4" name="Foliennummernplatzhalter 3"/>
          <p:cNvSpPr>
            <a:spLocks noGrp="1"/>
          </p:cNvSpPr>
          <p:nvPr>
            <p:ph type="sldNum" sz="quarter" idx="5"/>
          </p:nvPr>
        </p:nvSpPr>
        <p:spPr/>
        <p:txBody>
          <a:bodyPr/>
          <a:lstStyle/>
          <a:p>
            <a:fld id="{9A221E36-CADD-47E7-9097-94FC4C34E77F}" type="slidenum">
              <a:rPr lang="de-CH" smtClean="0"/>
              <a:t>28</a:t>
            </a:fld>
            <a:endParaRPr lang="de-CH"/>
          </a:p>
        </p:txBody>
      </p:sp>
    </p:spTree>
    <p:extLst>
      <p:ext uri="{BB962C8B-B14F-4D97-AF65-F5344CB8AC3E}">
        <p14:creationId xmlns:p14="http://schemas.microsoft.com/office/powerpoint/2010/main" val="14688227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D3EB3054-B75A-4BD7-8B3E-8DC0F614FAF3}" type="datetimeFigureOut">
              <a:rPr lang="de-DE" smtClean="0"/>
              <a:t>23.05.2023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02006FE-6571-4354-8775-F8708372C227}" type="slidenum">
              <a:rPr lang="de-DE" smtClean="0"/>
              <a:t>‹Nr.›</a:t>
            </a:fld>
            <a:endParaRPr lang="de-DE"/>
          </a:p>
        </p:txBody>
      </p:sp>
    </p:spTree>
    <p:extLst>
      <p:ext uri="{BB962C8B-B14F-4D97-AF65-F5344CB8AC3E}">
        <p14:creationId xmlns:p14="http://schemas.microsoft.com/office/powerpoint/2010/main" val="40431669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D3EB3054-B75A-4BD7-8B3E-8DC0F614FAF3}" type="datetimeFigureOut">
              <a:rPr lang="de-DE" smtClean="0"/>
              <a:t>23.05.2023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02006FE-6571-4354-8775-F8708372C227}" type="slidenum">
              <a:rPr lang="de-DE" smtClean="0"/>
              <a:t>‹Nr.›</a:t>
            </a:fld>
            <a:endParaRPr lang="de-DE"/>
          </a:p>
        </p:txBody>
      </p:sp>
    </p:spTree>
    <p:extLst>
      <p:ext uri="{BB962C8B-B14F-4D97-AF65-F5344CB8AC3E}">
        <p14:creationId xmlns:p14="http://schemas.microsoft.com/office/powerpoint/2010/main" val="1699206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D3EB3054-B75A-4BD7-8B3E-8DC0F614FAF3}" type="datetimeFigureOut">
              <a:rPr lang="de-DE" smtClean="0"/>
              <a:t>23.05.2023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02006FE-6571-4354-8775-F8708372C227}" type="slidenum">
              <a:rPr lang="de-DE" smtClean="0"/>
              <a:t>‹Nr.›</a:t>
            </a:fld>
            <a:endParaRPr lang="de-DE"/>
          </a:p>
        </p:txBody>
      </p:sp>
    </p:spTree>
    <p:extLst>
      <p:ext uri="{BB962C8B-B14F-4D97-AF65-F5344CB8AC3E}">
        <p14:creationId xmlns:p14="http://schemas.microsoft.com/office/powerpoint/2010/main" val="28099589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D3EB3054-B75A-4BD7-8B3E-8DC0F614FAF3}" type="datetimeFigureOut">
              <a:rPr lang="de-DE" smtClean="0"/>
              <a:t>23.05.2023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02006FE-6571-4354-8775-F8708372C227}" type="slidenum">
              <a:rPr lang="de-DE" smtClean="0"/>
              <a:t>‹Nr.›</a:t>
            </a:fld>
            <a:endParaRPr lang="de-DE"/>
          </a:p>
        </p:txBody>
      </p:sp>
    </p:spTree>
    <p:extLst>
      <p:ext uri="{BB962C8B-B14F-4D97-AF65-F5344CB8AC3E}">
        <p14:creationId xmlns:p14="http://schemas.microsoft.com/office/powerpoint/2010/main" val="3433200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fld id="{D3EB3054-B75A-4BD7-8B3E-8DC0F614FAF3}" type="datetimeFigureOut">
              <a:rPr lang="de-DE" smtClean="0"/>
              <a:t>23.05.2023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02006FE-6571-4354-8775-F8708372C227}" type="slidenum">
              <a:rPr lang="de-DE" smtClean="0"/>
              <a:t>‹Nr.›</a:t>
            </a:fld>
            <a:endParaRPr lang="de-DE"/>
          </a:p>
        </p:txBody>
      </p:sp>
    </p:spTree>
    <p:extLst>
      <p:ext uri="{BB962C8B-B14F-4D97-AF65-F5344CB8AC3E}">
        <p14:creationId xmlns:p14="http://schemas.microsoft.com/office/powerpoint/2010/main" val="28355856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838200" y="1825625"/>
            <a:ext cx="51816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72200" y="1825625"/>
            <a:ext cx="51816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D3EB3054-B75A-4BD7-8B3E-8DC0F614FAF3}" type="datetimeFigureOut">
              <a:rPr lang="de-DE" smtClean="0"/>
              <a:t>23.05.2023</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802006FE-6571-4354-8775-F8708372C227}" type="slidenum">
              <a:rPr lang="de-DE" smtClean="0"/>
              <a:t>‹Nr.›</a:t>
            </a:fld>
            <a:endParaRPr lang="de-DE"/>
          </a:p>
        </p:txBody>
      </p:sp>
    </p:spTree>
    <p:extLst>
      <p:ext uri="{BB962C8B-B14F-4D97-AF65-F5344CB8AC3E}">
        <p14:creationId xmlns:p14="http://schemas.microsoft.com/office/powerpoint/2010/main" val="742901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a:t>Titelmasterformat durch Klicken bearbeiten</a:t>
            </a:r>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839788" y="2505075"/>
            <a:ext cx="5157787"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D3EB3054-B75A-4BD7-8B3E-8DC0F614FAF3}" type="datetimeFigureOut">
              <a:rPr lang="de-DE" smtClean="0"/>
              <a:t>23.05.2023</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802006FE-6571-4354-8775-F8708372C227}" type="slidenum">
              <a:rPr lang="de-DE" smtClean="0"/>
              <a:t>‹Nr.›</a:t>
            </a:fld>
            <a:endParaRPr lang="de-DE"/>
          </a:p>
        </p:txBody>
      </p:sp>
    </p:spTree>
    <p:extLst>
      <p:ext uri="{BB962C8B-B14F-4D97-AF65-F5344CB8AC3E}">
        <p14:creationId xmlns:p14="http://schemas.microsoft.com/office/powerpoint/2010/main" val="20240840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D3EB3054-B75A-4BD7-8B3E-8DC0F614FAF3}" type="datetimeFigureOut">
              <a:rPr lang="de-DE" smtClean="0"/>
              <a:t>23.05.2023</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802006FE-6571-4354-8775-F8708372C227}" type="slidenum">
              <a:rPr lang="de-DE" smtClean="0"/>
              <a:t>‹Nr.›</a:t>
            </a:fld>
            <a:endParaRPr lang="de-DE"/>
          </a:p>
        </p:txBody>
      </p:sp>
    </p:spTree>
    <p:extLst>
      <p:ext uri="{BB962C8B-B14F-4D97-AF65-F5344CB8AC3E}">
        <p14:creationId xmlns:p14="http://schemas.microsoft.com/office/powerpoint/2010/main" val="24402064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D3EB3054-B75A-4BD7-8B3E-8DC0F614FAF3}" type="datetimeFigureOut">
              <a:rPr lang="de-DE" smtClean="0"/>
              <a:t>23.05.2023</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802006FE-6571-4354-8775-F8708372C227}" type="slidenum">
              <a:rPr lang="de-DE" smtClean="0"/>
              <a:t>‹Nr.›</a:t>
            </a:fld>
            <a:endParaRPr lang="de-DE"/>
          </a:p>
        </p:txBody>
      </p:sp>
    </p:spTree>
    <p:extLst>
      <p:ext uri="{BB962C8B-B14F-4D97-AF65-F5344CB8AC3E}">
        <p14:creationId xmlns:p14="http://schemas.microsoft.com/office/powerpoint/2010/main" val="30876928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4"/>
          <p:cNvSpPr>
            <a:spLocks noGrp="1"/>
          </p:cNvSpPr>
          <p:nvPr>
            <p:ph type="dt" sz="half" idx="10"/>
          </p:nvPr>
        </p:nvSpPr>
        <p:spPr/>
        <p:txBody>
          <a:bodyPr/>
          <a:lstStyle/>
          <a:p>
            <a:fld id="{D3EB3054-B75A-4BD7-8B3E-8DC0F614FAF3}" type="datetimeFigureOut">
              <a:rPr lang="de-DE" smtClean="0"/>
              <a:t>23.05.2023</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802006FE-6571-4354-8775-F8708372C227}" type="slidenum">
              <a:rPr lang="de-DE" smtClean="0"/>
              <a:t>‹Nr.›</a:t>
            </a:fld>
            <a:endParaRPr lang="de-DE"/>
          </a:p>
        </p:txBody>
      </p:sp>
    </p:spTree>
    <p:extLst>
      <p:ext uri="{BB962C8B-B14F-4D97-AF65-F5344CB8AC3E}">
        <p14:creationId xmlns:p14="http://schemas.microsoft.com/office/powerpoint/2010/main" val="3453883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4"/>
          <p:cNvSpPr>
            <a:spLocks noGrp="1"/>
          </p:cNvSpPr>
          <p:nvPr>
            <p:ph type="dt" sz="half" idx="10"/>
          </p:nvPr>
        </p:nvSpPr>
        <p:spPr/>
        <p:txBody>
          <a:bodyPr/>
          <a:lstStyle/>
          <a:p>
            <a:fld id="{D3EB3054-B75A-4BD7-8B3E-8DC0F614FAF3}" type="datetimeFigureOut">
              <a:rPr lang="de-DE" smtClean="0"/>
              <a:t>23.05.2023</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802006FE-6571-4354-8775-F8708372C227}" type="slidenum">
              <a:rPr lang="de-DE" smtClean="0"/>
              <a:t>‹Nr.›</a:t>
            </a:fld>
            <a:endParaRPr lang="de-DE"/>
          </a:p>
        </p:txBody>
      </p:sp>
    </p:spTree>
    <p:extLst>
      <p:ext uri="{BB962C8B-B14F-4D97-AF65-F5344CB8AC3E}">
        <p14:creationId xmlns:p14="http://schemas.microsoft.com/office/powerpoint/2010/main" val="2509888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pexels.com/photo/scenic-view-of-rainforest-927414/"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000"/>
            <a:lum/>
            <a:extLst>
              <a:ext uri="{837473B0-CC2E-450A-ABE3-18F120FF3D39}">
                <a1611:picAttrSrcUrl xmlns:a1611="http://schemas.microsoft.com/office/drawing/2016/11/main" r:id="rId14"/>
              </a:ext>
            </a:extLst>
          </a:blip>
          <a:srcRect/>
          <a:stretch>
            <a:fillRect t="-9000" b="-9000"/>
          </a:stretch>
        </a:blip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EB3054-B75A-4BD7-8B3E-8DC0F614FAF3}" type="datetimeFigureOut">
              <a:rPr lang="de-DE" smtClean="0"/>
              <a:t>23.05.2023</a:t>
            </a:fld>
            <a:endParaRPr lang="de-DE"/>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2006FE-6571-4354-8775-F8708372C227}" type="slidenum">
              <a:rPr lang="de-DE" smtClean="0"/>
              <a:t>‹Nr.›</a:t>
            </a:fld>
            <a:endParaRPr lang="de-DE"/>
          </a:p>
        </p:txBody>
      </p:sp>
    </p:spTree>
    <p:extLst>
      <p:ext uri="{BB962C8B-B14F-4D97-AF65-F5344CB8AC3E}">
        <p14:creationId xmlns:p14="http://schemas.microsoft.com/office/powerpoint/2010/main" val="5947254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sv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3.sv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280.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6.sv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slides/_rels/slide17.xml.rels><?xml version="1.0" encoding="UTF-8" standalone="yes"?>
<Relationships xmlns="http://schemas.openxmlformats.org/package/2006/relationships"><Relationship Id="rId8" Type="http://schemas.openxmlformats.org/officeDocument/2006/relationships/image" Target="../media/image46.jpeg"/><Relationship Id="rId13" Type="http://schemas.openxmlformats.org/officeDocument/2006/relationships/image" Target="../media/image51.png"/><Relationship Id="rId18" Type="http://schemas.openxmlformats.org/officeDocument/2006/relationships/image" Target="../media/image56.svg"/><Relationship Id="rId3" Type="http://schemas.openxmlformats.org/officeDocument/2006/relationships/image" Target="../media/image41.jpeg"/><Relationship Id="rId7" Type="http://schemas.openxmlformats.org/officeDocument/2006/relationships/image" Target="../media/image45.jpeg"/><Relationship Id="rId12" Type="http://schemas.openxmlformats.org/officeDocument/2006/relationships/image" Target="../media/image50.svg"/><Relationship Id="rId17" Type="http://schemas.openxmlformats.org/officeDocument/2006/relationships/image" Target="../media/image55.png"/><Relationship Id="rId2" Type="http://schemas.openxmlformats.org/officeDocument/2006/relationships/image" Target="../media/image2.png"/><Relationship Id="rId16" Type="http://schemas.openxmlformats.org/officeDocument/2006/relationships/image" Target="../media/image54.svg"/><Relationship Id="rId20" Type="http://schemas.openxmlformats.org/officeDocument/2006/relationships/image" Target="../media/image58.svg"/><Relationship Id="rId1" Type="http://schemas.openxmlformats.org/officeDocument/2006/relationships/slideLayout" Target="../slideLayouts/slideLayout2.xml"/><Relationship Id="rId6" Type="http://schemas.openxmlformats.org/officeDocument/2006/relationships/image" Target="../media/image44.jpeg"/><Relationship Id="rId11" Type="http://schemas.openxmlformats.org/officeDocument/2006/relationships/image" Target="../media/image49.png"/><Relationship Id="rId5" Type="http://schemas.openxmlformats.org/officeDocument/2006/relationships/image" Target="../media/image43.jpeg"/><Relationship Id="rId15" Type="http://schemas.openxmlformats.org/officeDocument/2006/relationships/image" Target="../media/image53.png"/><Relationship Id="rId10" Type="http://schemas.openxmlformats.org/officeDocument/2006/relationships/image" Target="../media/image48.svg"/><Relationship Id="rId19" Type="http://schemas.openxmlformats.org/officeDocument/2006/relationships/image" Target="../media/image57.png"/><Relationship Id="rId4" Type="http://schemas.openxmlformats.org/officeDocument/2006/relationships/image" Target="../media/image42.jpeg"/><Relationship Id="rId9" Type="http://schemas.openxmlformats.org/officeDocument/2006/relationships/image" Target="../media/image47.png"/><Relationship Id="rId14" Type="http://schemas.openxmlformats.org/officeDocument/2006/relationships/image" Target="../media/image52.svg"/></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slide" Target="slide23.xml"/><Relationship Id="rId13" Type="http://schemas.openxmlformats.org/officeDocument/2006/relationships/image" Target="../media/image57.png"/><Relationship Id="rId3" Type="http://schemas.openxmlformats.org/officeDocument/2006/relationships/image" Target="../media/image59.png"/><Relationship Id="rId7" Type="http://schemas.openxmlformats.org/officeDocument/2006/relationships/slide" Target="slide22.xml"/><Relationship Id="rId12" Type="http://schemas.openxmlformats.org/officeDocument/2006/relationships/image" Target="../media/image54.sv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slide" Target="slide21.xml"/><Relationship Id="rId11" Type="http://schemas.openxmlformats.org/officeDocument/2006/relationships/image" Target="../media/image53.png"/><Relationship Id="rId5" Type="http://schemas.openxmlformats.org/officeDocument/2006/relationships/image" Target="../media/image61.png"/><Relationship Id="rId10" Type="http://schemas.openxmlformats.org/officeDocument/2006/relationships/image" Target="../media/image52.svg"/><Relationship Id="rId4" Type="http://schemas.openxmlformats.org/officeDocument/2006/relationships/image" Target="../media/image60.png"/><Relationship Id="rId9" Type="http://schemas.openxmlformats.org/officeDocument/2006/relationships/image" Target="../media/image51.png"/><Relationship Id="rId14" Type="http://schemas.openxmlformats.org/officeDocument/2006/relationships/image" Target="../media/image58.svg"/></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image" Target="../media/image68.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41.jpeg"/><Relationship Id="rId4" Type="http://schemas.openxmlformats.org/officeDocument/2006/relationships/image" Target="../media/image66.jpeg"/></Relationships>
</file>

<file path=ppt/slides/_rels/slide23.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71.jpeg"/><Relationship Id="rId10" Type="http://schemas.openxmlformats.org/officeDocument/2006/relationships/image" Target="../media/image76.jpeg"/><Relationship Id="rId4" Type="http://schemas.openxmlformats.org/officeDocument/2006/relationships/image" Target="../media/image70.jpeg"/><Relationship Id="rId9" Type="http://schemas.openxmlformats.org/officeDocument/2006/relationships/image" Target="../media/image75.jpeg"/></Relationships>
</file>

<file path=ppt/slides/_rels/slide2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2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27.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hyperlink" Target="https://theworldtastesgood.blogspot.com/2011/04/cincinnati-art-museum.html"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3.png"/></Relationships>
</file>

<file path=ppt/slides/_rels/slide29.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hyperlink" Target="https://theworldtastesgood.blogspot.com/2011/04/cincinnati-art-museum.html"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86.svg"/></Relationships>
</file>

<file path=ppt/slides/_rels/slide3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88.png"/></Relationships>
</file>

<file path=ppt/slides/_rels/slide3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4.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slide" Target="slide10.xml"/><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slide" Target="slide9.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slide" Target="slide8.xml"/><Relationship Id="rId5" Type="http://schemas.openxmlformats.org/officeDocument/2006/relationships/image" Target="../media/image8.png"/><Relationship Id="rId10" Type="http://schemas.openxmlformats.org/officeDocument/2006/relationships/slide" Target="slide7.xml"/><Relationship Id="rId4" Type="http://schemas.openxmlformats.org/officeDocument/2006/relationships/image" Target="../media/image7.png"/><Relationship Id="rId9" Type="http://schemas.openxmlformats.org/officeDocument/2006/relationships/slide" Target="slide6.xml"/><Relationship Id="rId1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a:t>Recycling Art</a:t>
            </a:r>
          </a:p>
        </p:txBody>
      </p:sp>
      <p:sp>
        <p:nvSpPr>
          <p:cNvPr id="3" name="Untertitel 2"/>
          <p:cNvSpPr>
            <a:spLocks noGrp="1"/>
          </p:cNvSpPr>
          <p:nvPr>
            <p:ph type="subTitle" idx="1"/>
          </p:nvPr>
        </p:nvSpPr>
        <p:spPr>
          <a:xfrm>
            <a:off x="1524000" y="3786573"/>
            <a:ext cx="9144000" cy="816600"/>
          </a:xfrm>
        </p:spPr>
        <p:txBody>
          <a:bodyPr/>
          <a:lstStyle/>
          <a:p>
            <a:r>
              <a:rPr lang="de-DE" dirty="0"/>
              <a:t>Was haben die Waldbrände in Portugal mit unserem Papierverbrauch zu tun und wie könnten diese Szenarien in Zukunft verhindert werden? </a:t>
            </a:r>
          </a:p>
        </p:txBody>
      </p:sp>
      <p:sp>
        <p:nvSpPr>
          <p:cNvPr id="6" name="Rechteck 5">
            <a:extLst>
              <a:ext uri="{FF2B5EF4-FFF2-40B4-BE49-F238E27FC236}">
                <a16:creationId xmlns:a16="http://schemas.microsoft.com/office/drawing/2014/main" id="{822721C9-A281-4F27-B4E0-BB6F87AAAF88}"/>
              </a:ext>
            </a:extLst>
          </p:cNvPr>
          <p:cNvSpPr/>
          <p:nvPr/>
        </p:nvSpPr>
        <p:spPr>
          <a:xfrm>
            <a:off x="1036655" y="1577591"/>
            <a:ext cx="10118690" cy="3255666"/>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de-CH"/>
          </a:p>
        </p:txBody>
      </p:sp>
      <p:pic>
        <p:nvPicPr>
          <p:cNvPr id="7" name="Picture 2">
            <a:extLst>
              <a:ext uri="{FF2B5EF4-FFF2-40B4-BE49-F238E27FC236}">
                <a16:creationId xmlns:a16="http://schemas.microsoft.com/office/drawing/2014/main" id="{DFC8993E-9B36-4641-8857-828332CC6F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82943"/>
            <a:ext cx="12192000" cy="1000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74998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BAE0C0E2-5E21-5D5A-9EF0-AA3A541090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6125"/>
            <a:ext cx="12192000" cy="1000125"/>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4EC83855-F168-4A57-BD80-48F6258097AA}"/>
              </a:ext>
            </a:extLst>
          </p:cNvPr>
          <p:cNvSpPr>
            <a:spLocks noGrp="1"/>
          </p:cNvSpPr>
          <p:nvPr>
            <p:ph type="title"/>
          </p:nvPr>
        </p:nvSpPr>
        <p:spPr/>
        <p:txBody>
          <a:bodyPr>
            <a:normAutofit/>
          </a:bodyPr>
          <a:lstStyle/>
          <a:p>
            <a:pPr algn="ctr"/>
            <a:r>
              <a:rPr lang="de-CH" sz="8000" dirty="0"/>
              <a:t>Guerra de la Paz</a:t>
            </a:r>
          </a:p>
        </p:txBody>
      </p:sp>
      <p:pic>
        <p:nvPicPr>
          <p:cNvPr id="3" name="Grafik 2">
            <a:extLst>
              <a:ext uri="{FF2B5EF4-FFF2-40B4-BE49-F238E27FC236}">
                <a16:creationId xmlns:a16="http://schemas.microsoft.com/office/drawing/2014/main" id="{2474E27C-E057-93A1-41DE-C2F941E90BFD}"/>
              </a:ext>
            </a:extLst>
          </p:cNvPr>
          <p:cNvPicPr>
            <a:picLocks noChangeAspect="1"/>
          </p:cNvPicPr>
          <p:nvPr/>
        </p:nvPicPr>
        <p:blipFill rotWithShape="1">
          <a:blip r:embed="rId3">
            <a:extLst>
              <a:ext uri="{28A0092B-C50C-407E-A947-70E740481C1C}">
                <a14:useLocalDpi xmlns:a14="http://schemas.microsoft.com/office/drawing/2010/main" val="0"/>
              </a:ext>
            </a:extLst>
          </a:blip>
          <a:srcRect l="14692" t="9758" r="5552" b="41152"/>
          <a:stretch/>
        </p:blipFill>
        <p:spPr bwMode="auto">
          <a:xfrm>
            <a:off x="3008312" y="1789688"/>
            <a:ext cx="6175375" cy="438467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66806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BAE0C0E2-5E21-5D5A-9EF0-AA3A541090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6125"/>
            <a:ext cx="12192000" cy="1000125"/>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4EC83855-F168-4A57-BD80-48F6258097AA}"/>
              </a:ext>
            </a:extLst>
          </p:cNvPr>
          <p:cNvSpPr>
            <a:spLocks noGrp="1"/>
          </p:cNvSpPr>
          <p:nvPr>
            <p:ph type="title"/>
          </p:nvPr>
        </p:nvSpPr>
        <p:spPr/>
        <p:txBody>
          <a:bodyPr>
            <a:normAutofit/>
          </a:bodyPr>
          <a:lstStyle/>
          <a:p>
            <a:pPr algn="ctr"/>
            <a:r>
              <a:rPr lang="de-CH" sz="8000" dirty="0"/>
              <a:t>Wofür Kunst?</a:t>
            </a:r>
          </a:p>
        </p:txBody>
      </p:sp>
      <p:sp>
        <p:nvSpPr>
          <p:cNvPr id="3" name="Inhaltsplatzhalter 2">
            <a:extLst>
              <a:ext uri="{FF2B5EF4-FFF2-40B4-BE49-F238E27FC236}">
                <a16:creationId xmlns:a16="http://schemas.microsoft.com/office/drawing/2014/main" id="{F85A73A3-ACAA-4BF2-8F1B-65E1DA55D1E5}"/>
              </a:ext>
            </a:extLst>
          </p:cNvPr>
          <p:cNvSpPr>
            <a:spLocks noGrp="1"/>
          </p:cNvSpPr>
          <p:nvPr>
            <p:ph idx="1"/>
          </p:nvPr>
        </p:nvSpPr>
        <p:spPr>
          <a:xfrm>
            <a:off x="412898" y="2767971"/>
            <a:ext cx="4786423" cy="2267909"/>
          </a:xfrm>
        </p:spPr>
        <p:txBody>
          <a:bodyPr>
            <a:normAutofit lnSpcReduction="10000"/>
          </a:bodyPr>
          <a:lstStyle/>
          <a:p>
            <a:pPr marL="0" indent="0">
              <a:buNone/>
            </a:pPr>
            <a:r>
              <a:rPr lang="de-CH" sz="4400" dirty="0"/>
              <a:t>Was bringt die Kunst? Bloss eine ästhetische Aufgabe?</a:t>
            </a:r>
          </a:p>
        </p:txBody>
      </p:sp>
      <p:sp>
        <p:nvSpPr>
          <p:cNvPr id="10" name="Rectangle 5">
            <a:extLst>
              <a:ext uri="{FF2B5EF4-FFF2-40B4-BE49-F238E27FC236}">
                <a16:creationId xmlns:a16="http://schemas.microsoft.com/office/drawing/2014/main" id="{4896A3F6-6CA7-C843-7319-D2374835765E}"/>
              </a:ext>
            </a:extLst>
          </p:cNvPr>
          <p:cNvSpPr>
            <a:spLocks noChangeArrowheads="1"/>
          </p:cNvSpPr>
          <p:nvPr/>
        </p:nvSpPr>
        <p:spPr bwMode="auto">
          <a:xfrm>
            <a:off x="5656521" y="268918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CH"/>
          </a:p>
        </p:txBody>
      </p:sp>
      <p:sp>
        <p:nvSpPr>
          <p:cNvPr id="11" name="Rectangle 10">
            <a:extLst>
              <a:ext uri="{FF2B5EF4-FFF2-40B4-BE49-F238E27FC236}">
                <a16:creationId xmlns:a16="http://schemas.microsoft.com/office/drawing/2014/main" id="{51D43050-BB3F-2C39-A17D-AB9333998F96}"/>
              </a:ext>
            </a:extLst>
          </p:cNvPr>
          <p:cNvSpPr>
            <a:spLocks noChangeArrowheads="1"/>
          </p:cNvSpPr>
          <p:nvPr/>
        </p:nvSpPr>
        <p:spPr bwMode="auto">
          <a:xfrm>
            <a:off x="5656521" y="314638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CH"/>
          </a:p>
        </p:txBody>
      </p:sp>
      <p:sp>
        <p:nvSpPr>
          <p:cNvPr id="14" name="Inhaltsplatzhalter 2">
            <a:extLst>
              <a:ext uri="{FF2B5EF4-FFF2-40B4-BE49-F238E27FC236}">
                <a16:creationId xmlns:a16="http://schemas.microsoft.com/office/drawing/2014/main" id="{99BBEF1C-E72E-4A46-9A33-F20922C63B2B}"/>
              </a:ext>
            </a:extLst>
          </p:cNvPr>
          <p:cNvSpPr txBox="1">
            <a:spLocks/>
          </p:cNvSpPr>
          <p:nvPr/>
        </p:nvSpPr>
        <p:spPr>
          <a:xfrm>
            <a:off x="6896100" y="2056130"/>
            <a:ext cx="4786423" cy="726838"/>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CH" sz="4400" dirty="0"/>
              <a:t>Expressiv – Gefühle zum Ausdruck bringen</a:t>
            </a:r>
          </a:p>
        </p:txBody>
      </p:sp>
      <p:sp>
        <p:nvSpPr>
          <p:cNvPr id="18" name="Inhaltsplatzhalter 2">
            <a:extLst>
              <a:ext uri="{FF2B5EF4-FFF2-40B4-BE49-F238E27FC236}">
                <a16:creationId xmlns:a16="http://schemas.microsoft.com/office/drawing/2014/main" id="{ACDDA8E4-9FD5-93A3-F111-8112C9BD5EA4}"/>
              </a:ext>
            </a:extLst>
          </p:cNvPr>
          <p:cNvSpPr txBox="1">
            <a:spLocks/>
          </p:cNvSpPr>
          <p:nvPr/>
        </p:nvSpPr>
        <p:spPr>
          <a:xfrm>
            <a:off x="5754830" y="3040912"/>
            <a:ext cx="4786423" cy="726838"/>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CH" sz="4400" dirty="0"/>
              <a:t>Narrativ – Eine Geschichte erzählen</a:t>
            </a:r>
          </a:p>
        </p:txBody>
      </p:sp>
      <p:sp>
        <p:nvSpPr>
          <p:cNvPr id="21" name="Inhaltsplatzhalter 2">
            <a:extLst>
              <a:ext uri="{FF2B5EF4-FFF2-40B4-BE49-F238E27FC236}">
                <a16:creationId xmlns:a16="http://schemas.microsoft.com/office/drawing/2014/main" id="{BDE251FF-DA5D-7260-5E97-7F13F009E7DF}"/>
              </a:ext>
            </a:extLst>
          </p:cNvPr>
          <p:cNvSpPr txBox="1">
            <a:spLocks/>
          </p:cNvSpPr>
          <p:nvPr/>
        </p:nvSpPr>
        <p:spPr>
          <a:xfrm>
            <a:off x="6896100" y="3898878"/>
            <a:ext cx="4786423" cy="726838"/>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CH" sz="4400" dirty="0"/>
              <a:t>Symbolisch – Bilder können für etwas stehen</a:t>
            </a:r>
          </a:p>
        </p:txBody>
      </p:sp>
      <p:sp>
        <p:nvSpPr>
          <p:cNvPr id="5" name="Inhaltsplatzhalter 2">
            <a:extLst>
              <a:ext uri="{FF2B5EF4-FFF2-40B4-BE49-F238E27FC236}">
                <a16:creationId xmlns:a16="http://schemas.microsoft.com/office/drawing/2014/main" id="{F7ADB2B0-C5C0-ACCA-0059-F870760AE67B}"/>
              </a:ext>
            </a:extLst>
          </p:cNvPr>
          <p:cNvSpPr txBox="1">
            <a:spLocks/>
          </p:cNvSpPr>
          <p:nvPr/>
        </p:nvSpPr>
        <p:spPr>
          <a:xfrm>
            <a:off x="5754830" y="4756844"/>
            <a:ext cx="4786423" cy="726838"/>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CH" sz="4400" dirty="0"/>
              <a:t>Informativ – Kunst kann uns über Dinge aufklären</a:t>
            </a:r>
          </a:p>
        </p:txBody>
      </p:sp>
      <p:sp>
        <p:nvSpPr>
          <p:cNvPr id="6" name="Inhaltsplatzhalter 2">
            <a:extLst>
              <a:ext uri="{FF2B5EF4-FFF2-40B4-BE49-F238E27FC236}">
                <a16:creationId xmlns:a16="http://schemas.microsoft.com/office/drawing/2014/main" id="{744B24AD-3B2A-2CDE-9836-5390F6EDC4C7}"/>
              </a:ext>
            </a:extLst>
          </p:cNvPr>
          <p:cNvSpPr txBox="1">
            <a:spLocks/>
          </p:cNvSpPr>
          <p:nvPr/>
        </p:nvSpPr>
        <p:spPr>
          <a:xfrm>
            <a:off x="6896099" y="5612943"/>
            <a:ext cx="4786423" cy="726838"/>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CH" sz="4400" dirty="0"/>
              <a:t>Ästhetisch – es geht um das Aussehen und soll gefallen</a:t>
            </a:r>
          </a:p>
        </p:txBody>
      </p:sp>
      <p:pic>
        <p:nvPicPr>
          <p:cNvPr id="8" name="Grafik 7" descr="Marke Herz Silhouette">
            <a:extLst>
              <a:ext uri="{FF2B5EF4-FFF2-40B4-BE49-F238E27FC236}">
                <a16:creationId xmlns:a16="http://schemas.microsoft.com/office/drawing/2014/main" id="{AE9E9A41-E6FF-AA31-37A0-DD11989FBFA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38800" y="1897912"/>
            <a:ext cx="914400" cy="914400"/>
          </a:xfrm>
          <a:prstGeom prst="rect">
            <a:avLst/>
          </a:prstGeom>
        </p:spPr>
      </p:pic>
      <p:pic>
        <p:nvPicPr>
          <p:cNvPr id="12" name="Grafik 11" descr="Geöffnetes Buch Silhouette">
            <a:extLst>
              <a:ext uri="{FF2B5EF4-FFF2-40B4-BE49-F238E27FC236}">
                <a16:creationId xmlns:a16="http://schemas.microsoft.com/office/drawing/2014/main" id="{02E014B5-DC03-193E-F1FD-DDF18030D33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182362" y="2758191"/>
            <a:ext cx="914400" cy="914400"/>
          </a:xfrm>
          <a:prstGeom prst="rect">
            <a:avLst/>
          </a:prstGeom>
        </p:spPr>
      </p:pic>
      <p:pic>
        <p:nvPicPr>
          <p:cNvPr id="15" name="Grafik 14" descr="Taube Silhouette">
            <a:extLst>
              <a:ext uri="{FF2B5EF4-FFF2-40B4-BE49-F238E27FC236}">
                <a16:creationId xmlns:a16="http://schemas.microsoft.com/office/drawing/2014/main" id="{54517503-0175-F47C-44B6-660DAB628F5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38800" y="3711614"/>
            <a:ext cx="914400" cy="914400"/>
          </a:xfrm>
          <a:prstGeom prst="rect">
            <a:avLst/>
          </a:prstGeom>
        </p:spPr>
      </p:pic>
      <p:pic>
        <p:nvPicPr>
          <p:cNvPr id="17" name="Grafik 16" descr="Ausrufezeichen mit einfarbiger Füllung">
            <a:extLst>
              <a:ext uri="{FF2B5EF4-FFF2-40B4-BE49-F238E27FC236}">
                <a16:creationId xmlns:a16="http://schemas.microsoft.com/office/drawing/2014/main" id="{F3F912C3-FF82-D470-C845-AA985FE96C5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182362" y="4463807"/>
            <a:ext cx="914400" cy="914400"/>
          </a:xfrm>
          <a:prstGeom prst="rect">
            <a:avLst/>
          </a:prstGeom>
        </p:spPr>
      </p:pic>
      <p:pic>
        <p:nvPicPr>
          <p:cNvPr id="20" name="Grafik 19" descr="Pfau Silhouette">
            <a:extLst>
              <a:ext uri="{FF2B5EF4-FFF2-40B4-BE49-F238E27FC236}">
                <a16:creationId xmlns:a16="http://schemas.microsoft.com/office/drawing/2014/main" id="{DF4615B6-FAF2-E8B7-D475-6544DA31B16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638800" y="5425381"/>
            <a:ext cx="914400" cy="914400"/>
          </a:xfrm>
          <a:prstGeom prst="rect">
            <a:avLst/>
          </a:prstGeom>
        </p:spPr>
      </p:pic>
    </p:spTree>
    <p:extLst>
      <p:ext uri="{BB962C8B-B14F-4D97-AF65-F5344CB8AC3E}">
        <p14:creationId xmlns:p14="http://schemas.microsoft.com/office/powerpoint/2010/main" val="2245009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P spid="21" grpId="0"/>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BAE0C0E2-5E21-5D5A-9EF0-AA3A541090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6125"/>
            <a:ext cx="12192000" cy="1000125"/>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4EC83855-F168-4A57-BD80-48F6258097AA}"/>
              </a:ext>
            </a:extLst>
          </p:cNvPr>
          <p:cNvSpPr>
            <a:spLocks noGrp="1"/>
          </p:cNvSpPr>
          <p:nvPr>
            <p:ph type="title"/>
          </p:nvPr>
        </p:nvSpPr>
        <p:spPr/>
        <p:txBody>
          <a:bodyPr>
            <a:normAutofit/>
          </a:bodyPr>
          <a:lstStyle/>
          <a:p>
            <a:pPr algn="ctr"/>
            <a:r>
              <a:rPr lang="de-CH" sz="8000" dirty="0"/>
              <a:t>Papier wo?</a:t>
            </a:r>
          </a:p>
        </p:txBody>
      </p:sp>
      <p:sp>
        <p:nvSpPr>
          <p:cNvPr id="3" name="Inhaltsplatzhalter 2">
            <a:extLst>
              <a:ext uri="{FF2B5EF4-FFF2-40B4-BE49-F238E27FC236}">
                <a16:creationId xmlns:a16="http://schemas.microsoft.com/office/drawing/2014/main" id="{F85A73A3-ACAA-4BF2-8F1B-65E1DA55D1E5}"/>
              </a:ext>
            </a:extLst>
          </p:cNvPr>
          <p:cNvSpPr>
            <a:spLocks noGrp="1"/>
          </p:cNvSpPr>
          <p:nvPr>
            <p:ph idx="1"/>
          </p:nvPr>
        </p:nvSpPr>
        <p:spPr>
          <a:xfrm>
            <a:off x="474404" y="2423790"/>
            <a:ext cx="4786423" cy="3160526"/>
          </a:xfrm>
        </p:spPr>
        <p:txBody>
          <a:bodyPr>
            <a:normAutofit fontScale="92500" lnSpcReduction="10000"/>
          </a:bodyPr>
          <a:lstStyle/>
          <a:p>
            <a:pPr marL="0" indent="0">
              <a:buNone/>
            </a:pPr>
            <a:r>
              <a:rPr lang="de-CH" sz="4400" dirty="0"/>
              <a:t>Wo brauchst du im Alltag Papier? </a:t>
            </a:r>
            <a:br>
              <a:rPr lang="de-CH" sz="4400" dirty="0"/>
            </a:br>
            <a:r>
              <a:rPr lang="de-CH" sz="4400" dirty="0"/>
              <a:t>Schreibe so viele verschiedene Papierarten auf, wie dir einfallen. </a:t>
            </a:r>
          </a:p>
        </p:txBody>
      </p:sp>
      <p:sp>
        <p:nvSpPr>
          <p:cNvPr id="5" name="Rechteck 21">
            <a:extLst>
              <a:ext uri="{FF2B5EF4-FFF2-40B4-BE49-F238E27FC236}">
                <a16:creationId xmlns:a16="http://schemas.microsoft.com/office/drawing/2014/main" id="{CF618994-87D7-9688-B7F9-D482504F2478}"/>
              </a:ext>
            </a:extLst>
          </p:cNvPr>
          <p:cNvSpPr>
            <a:spLocks noChangeArrowheads="1"/>
          </p:cNvSpPr>
          <p:nvPr/>
        </p:nvSpPr>
        <p:spPr bwMode="auto">
          <a:xfrm>
            <a:off x="9525259" y="3151149"/>
            <a:ext cx="2192337" cy="457200"/>
          </a:xfrm>
          <a:prstGeom prst="rect">
            <a:avLst/>
          </a:prstGeom>
          <a:solidFill>
            <a:srgbClr val="538135"/>
          </a:solidFill>
          <a:ln w="12700">
            <a:solidFill>
              <a:srgbClr val="29401A"/>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de-CH" altLang="de-DE" sz="1400" b="0" i="0" u="none" strike="noStrike" cap="none" normalizeH="0" baseline="0">
                <a:ln>
                  <a:noFill/>
                </a:ln>
                <a:solidFill>
                  <a:srgbClr val="FFFFFF"/>
                </a:solidFill>
                <a:effectLst/>
                <a:latin typeface="Arial Nova Cond" panose="020B0506020202020204" pitchFamily="34" charset="0"/>
                <a:ea typeface="Calibri" panose="020F0502020204030204" pitchFamily="34" charset="0"/>
                <a:cs typeface="Arial" panose="020B0604020202020204" pitchFamily="34" charset="0"/>
              </a:rPr>
              <a:t>Schreibtisch und Schule</a:t>
            </a:r>
            <a:endParaRPr kumimoji="0" lang="de-CH" altLang="de-DE" sz="1800" b="0" i="0" u="none" strike="noStrike" cap="none" normalizeH="0" baseline="0">
              <a:ln>
                <a:noFill/>
              </a:ln>
              <a:solidFill>
                <a:schemeClr val="tx1"/>
              </a:solidFill>
              <a:effectLst/>
              <a:latin typeface="Arial" panose="020B0604020202020204" pitchFamily="34" charset="0"/>
            </a:endParaRPr>
          </a:p>
        </p:txBody>
      </p:sp>
      <p:sp>
        <p:nvSpPr>
          <p:cNvPr id="6" name="Rechteck 25">
            <a:extLst>
              <a:ext uri="{FF2B5EF4-FFF2-40B4-BE49-F238E27FC236}">
                <a16:creationId xmlns:a16="http://schemas.microsoft.com/office/drawing/2014/main" id="{EBEE0F4C-9965-88FF-2E19-DEDB3DA352DC}"/>
              </a:ext>
            </a:extLst>
          </p:cNvPr>
          <p:cNvSpPr>
            <a:spLocks noChangeArrowheads="1"/>
          </p:cNvSpPr>
          <p:nvPr/>
        </p:nvSpPr>
        <p:spPr bwMode="auto">
          <a:xfrm>
            <a:off x="6316921" y="3270211"/>
            <a:ext cx="2192338" cy="457200"/>
          </a:xfrm>
          <a:prstGeom prst="rect">
            <a:avLst/>
          </a:prstGeom>
          <a:solidFill>
            <a:srgbClr val="538135"/>
          </a:solidFill>
          <a:ln w="12700">
            <a:solidFill>
              <a:srgbClr val="29401A"/>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de-CH" altLang="de-DE" sz="1400" b="0" i="0" u="none" strike="noStrike" cap="none" normalizeH="0" baseline="0">
                <a:ln>
                  <a:noFill/>
                </a:ln>
                <a:solidFill>
                  <a:srgbClr val="FFFFFF"/>
                </a:solidFill>
                <a:effectLst/>
                <a:latin typeface="Arial Nova Cond" panose="020B0506020202020204" pitchFamily="34" charset="0"/>
                <a:ea typeface="Calibri" panose="020F0502020204030204" pitchFamily="34" charset="0"/>
                <a:cs typeface="Arial" panose="020B0604020202020204" pitchFamily="34" charset="0"/>
              </a:rPr>
              <a:t>Küche und Essen</a:t>
            </a:r>
            <a:endParaRPr kumimoji="0" lang="de-CH" altLang="de-DE" sz="1800" b="0" i="0" u="none" strike="noStrike" cap="none" normalizeH="0" baseline="0">
              <a:ln>
                <a:noFill/>
              </a:ln>
              <a:solidFill>
                <a:schemeClr val="tx1"/>
              </a:solidFill>
              <a:effectLst/>
              <a:latin typeface="Arial" panose="020B0604020202020204" pitchFamily="34" charset="0"/>
            </a:endParaRPr>
          </a:p>
        </p:txBody>
      </p:sp>
      <p:sp>
        <p:nvSpPr>
          <p:cNvPr id="7" name="Rechteck 27">
            <a:extLst>
              <a:ext uri="{FF2B5EF4-FFF2-40B4-BE49-F238E27FC236}">
                <a16:creationId xmlns:a16="http://schemas.microsoft.com/office/drawing/2014/main" id="{9D5EB138-E9AE-DEF6-B434-8CBE92526F29}"/>
              </a:ext>
            </a:extLst>
          </p:cNvPr>
          <p:cNvSpPr>
            <a:spLocks noChangeArrowheads="1"/>
          </p:cNvSpPr>
          <p:nvPr/>
        </p:nvSpPr>
        <p:spPr bwMode="auto">
          <a:xfrm>
            <a:off x="8288596" y="4119524"/>
            <a:ext cx="2192338" cy="457200"/>
          </a:xfrm>
          <a:prstGeom prst="rect">
            <a:avLst/>
          </a:prstGeom>
          <a:solidFill>
            <a:srgbClr val="538135"/>
          </a:solidFill>
          <a:ln w="12700">
            <a:solidFill>
              <a:srgbClr val="29401A"/>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de-CH" altLang="de-DE" sz="1400" b="0" i="0" u="none" strike="noStrike" cap="none" normalizeH="0" baseline="0">
                <a:ln>
                  <a:noFill/>
                </a:ln>
                <a:solidFill>
                  <a:srgbClr val="FFFFFF"/>
                </a:solidFill>
                <a:effectLst/>
                <a:latin typeface="Arial Nova Cond" panose="020B0506020202020204" pitchFamily="34" charset="0"/>
                <a:ea typeface="Calibri" panose="020F0502020204030204" pitchFamily="34" charset="0"/>
                <a:cs typeface="Arial" panose="020B0604020202020204" pitchFamily="34" charset="0"/>
              </a:rPr>
              <a:t>Badezimmer</a:t>
            </a:r>
            <a:endParaRPr kumimoji="0" lang="de-CH" altLang="de-DE" sz="1800" b="0" i="0" u="none" strike="noStrike" cap="none" normalizeH="0" baseline="0">
              <a:ln>
                <a:noFill/>
              </a:ln>
              <a:solidFill>
                <a:schemeClr val="tx1"/>
              </a:solidFill>
              <a:effectLst/>
              <a:latin typeface="Arial" panose="020B0604020202020204" pitchFamily="34" charset="0"/>
            </a:endParaRPr>
          </a:p>
        </p:txBody>
      </p:sp>
      <p:sp>
        <p:nvSpPr>
          <p:cNvPr id="9" name="Rechteck 32">
            <a:extLst>
              <a:ext uri="{FF2B5EF4-FFF2-40B4-BE49-F238E27FC236}">
                <a16:creationId xmlns:a16="http://schemas.microsoft.com/office/drawing/2014/main" id="{F00859DF-4648-2F9A-B179-1B5B424251AC}"/>
              </a:ext>
            </a:extLst>
          </p:cNvPr>
          <p:cNvSpPr>
            <a:spLocks noChangeArrowheads="1"/>
          </p:cNvSpPr>
          <p:nvPr/>
        </p:nvSpPr>
        <p:spPr bwMode="auto">
          <a:xfrm>
            <a:off x="5512058" y="4589424"/>
            <a:ext cx="2192338" cy="457200"/>
          </a:xfrm>
          <a:prstGeom prst="rect">
            <a:avLst/>
          </a:prstGeom>
          <a:solidFill>
            <a:srgbClr val="538135"/>
          </a:solidFill>
          <a:ln w="12700">
            <a:solidFill>
              <a:srgbClr val="29401A"/>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de-CH" altLang="de-DE" sz="1400" b="0" i="0" u="none" strike="noStrike" cap="none" normalizeH="0" baseline="0">
                <a:ln>
                  <a:noFill/>
                </a:ln>
                <a:solidFill>
                  <a:srgbClr val="FFFFFF"/>
                </a:solidFill>
                <a:effectLst/>
                <a:latin typeface="Arial Nova Cond" panose="020B0506020202020204" pitchFamily="34" charset="0"/>
                <a:ea typeface="Calibri" panose="020F0502020204030204" pitchFamily="34" charset="0"/>
                <a:cs typeface="Arial" panose="020B0604020202020204" pitchFamily="34" charset="0"/>
              </a:rPr>
              <a:t>Sonstiges</a:t>
            </a:r>
            <a:endParaRPr kumimoji="0" lang="de-CH" altLang="de-DE" sz="1800" b="0" i="0" u="none" strike="noStrike" cap="none" normalizeH="0" baseline="0">
              <a:ln>
                <a:noFill/>
              </a:ln>
              <a:solidFill>
                <a:schemeClr val="tx1"/>
              </a:solidFill>
              <a:effectLst/>
              <a:latin typeface="Arial" panose="020B0604020202020204" pitchFamily="34" charset="0"/>
            </a:endParaRPr>
          </a:p>
        </p:txBody>
      </p:sp>
      <p:sp>
        <p:nvSpPr>
          <p:cNvPr id="10" name="Rectangle 5">
            <a:extLst>
              <a:ext uri="{FF2B5EF4-FFF2-40B4-BE49-F238E27FC236}">
                <a16:creationId xmlns:a16="http://schemas.microsoft.com/office/drawing/2014/main" id="{4896A3F6-6CA7-C843-7319-D2374835765E}"/>
              </a:ext>
            </a:extLst>
          </p:cNvPr>
          <p:cNvSpPr>
            <a:spLocks noChangeArrowheads="1"/>
          </p:cNvSpPr>
          <p:nvPr/>
        </p:nvSpPr>
        <p:spPr bwMode="auto">
          <a:xfrm>
            <a:off x="5656521" y="268918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CH"/>
          </a:p>
        </p:txBody>
      </p:sp>
      <p:sp>
        <p:nvSpPr>
          <p:cNvPr id="11" name="Rectangle 10">
            <a:extLst>
              <a:ext uri="{FF2B5EF4-FFF2-40B4-BE49-F238E27FC236}">
                <a16:creationId xmlns:a16="http://schemas.microsoft.com/office/drawing/2014/main" id="{51D43050-BB3F-2C39-A17D-AB9333998F96}"/>
              </a:ext>
            </a:extLst>
          </p:cNvPr>
          <p:cNvSpPr>
            <a:spLocks noChangeArrowheads="1"/>
          </p:cNvSpPr>
          <p:nvPr/>
        </p:nvSpPr>
        <p:spPr bwMode="auto">
          <a:xfrm>
            <a:off x="5656521" y="314638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CH"/>
          </a:p>
        </p:txBody>
      </p:sp>
      <p:pic>
        <p:nvPicPr>
          <p:cNvPr id="13" name="Grafik 12">
            <a:extLst>
              <a:ext uri="{FF2B5EF4-FFF2-40B4-BE49-F238E27FC236}">
                <a16:creationId xmlns:a16="http://schemas.microsoft.com/office/drawing/2014/main" id="{40B4DFF8-A8F1-1C7F-7D90-8AF7BE755C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23874" y="312959"/>
            <a:ext cx="2587126" cy="2577840"/>
          </a:xfrm>
          <a:prstGeom prst="rect">
            <a:avLst/>
          </a:prstGeom>
        </p:spPr>
      </p:pic>
      <p:sp>
        <p:nvSpPr>
          <p:cNvPr id="15" name="Textfeld 14">
            <a:extLst>
              <a:ext uri="{FF2B5EF4-FFF2-40B4-BE49-F238E27FC236}">
                <a16:creationId xmlns:a16="http://schemas.microsoft.com/office/drawing/2014/main" id="{F9F35511-C90E-DF4B-B574-72E02D0107A4}"/>
              </a:ext>
            </a:extLst>
          </p:cNvPr>
          <p:cNvSpPr txBox="1"/>
          <p:nvPr/>
        </p:nvSpPr>
        <p:spPr>
          <a:xfrm>
            <a:off x="310559" y="6352935"/>
            <a:ext cx="11570882" cy="369332"/>
          </a:xfrm>
          <a:prstGeom prst="rect">
            <a:avLst/>
          </a:prstGeom>
          <a:noFill/>
        </p:spPr>
        <p:txBody>
          <a:bodyPr wrap="square">
            <a:spAutoFit/>
          </a:bodyPr>
          <a:lstStyle/>
          <a:p>
            <a:pPr algn="ctr"/>
            <a:r>
              <a:rPr lang="de-CH" dirty="0"/>
              <a:t>https://www.mentimeter.com/app/presentation/al5o5xi43bt6dzy6mv1oo2uitzkzsk7d/yc7krn21xn3j/edit</a:t>
            </a:r>
          </a:p>
        </p:txBody>
      </p:sp>
    </p:spTree>
    <p:extLst>
      <p:ext uri="{BB962C8B-B14F-4D97-AF65-F5344CB8AC3E}">
        <p14:creationId xmlns:p14="http://schemas.microsoft.com/office/powerpoint/2010/main" val="23345108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BAE0C0E2-5E21-5D5A-9EF0-AA3A541090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6125"/>
            <a:ext cx="12192000" cy="1000125"/>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4EC83855-F168-4A57-BD80-48F6258097AA}"/>
              </a:ext>
            </a:extLst>
          </p:cNvPr>
          <p:cNvSpPr>
            <a:spLocks noGrp="1"/>
          </p:cNvSpPr>
          <p:nvPr>
            <p:ph type="title"/>
          </p:nvPr>
        </p:nvSpPr>
        <p:spPr/>
        <p:txBody>
          <a:bodyPr>
            <a:normAutofit/>
          </a:bodyPr>
          <a:lstStyle/>
          <a:p>
            <a:pPr algn="ctr"/>
            <a:r>
              <a:rPr lang="de-CH" sz="8000" dirty="0"/>
              <a:t>Auftrag – Recycle selbst</a:t>
            </a:r>
          </a:p>
        </p:txBody>
      </p:sp>
      <p:sp>
        <p:nvSpPr>
          <p:cNvPr id="3" name="Inhaltsplatzhalter 2">
            <a:extLst>
              <a:ext uri="{FF2B5EF4-FFF2-40B4-BE49-F238E27FC236}">
                <a16:creationId xmlns:a16="http://schemas.microsoft.com/office/drawing/2014/main" id="{F85A73A3-ACAA-4BF2-8F1B-65E1DA55D1E5}"/>
              </a:ext>
            </a:extLst>
          </p:cNvPr>
          <p:cNvSpPr>
            <a:spLocks noGrp="1"/>
          </p:cNvSpPr>
          <p:nvPr>
            <p:ph idx="1"/>
          </p:nvPr>
        </p:nvSpPr>
        <p:spPr>
          <a:xfrm>
            <a:off x="211282" y="2023052"/>
            <a:ext cx="5884718" cy="4351338"/>
          </a:xfrm>
        </p:spPr>
        <p:txBody>
          <a:bodyPr>
            <a:normAutofit/>
          </a:bodyPr>
          <a:lstStyle/>
          <a:p>
            <a:pPr marL="514350" indent="-514350">
              <a:buFont typeface="+mj-lt"/>
              <a:buAutoNum type="arabicPeriod"/>
            </a:pPr>
            <a:r>
              <a:rPr lang="de-CH" dirty="0"/>
              <a:t>Wähle ein Wort der Wortwolke aus. Stelle dies mit dem Altpapier dar. </a:t>
            </a:r>
          </a:p>
          <a:p>
            <a:pPr marL="457200" lvl="1" indent="0">
              <a:buNone/>
            </a:pPr>
            <a:endParaRPr lang="de-CH" dirty="0"/>
          </a:p>
          <a:p>
            <a:pPr lvl="1">
              <a:buFont typeface="Wingdings" panose="05000000000000000000" pitchFamily="2" charset="2"/>
              <a:buChar char="à"/>
            </a:pPr>
            <a:r>
              <a:rPr lang="de-CH" dirty="0">
                <a:sym typeface="Wingdings" panose="05000000000000000000" pitchFamily="2" charset="2"/>
              </a:rPr>
              <a:t>Entscheide selbst, ob du mit anderen in der Gruppe sein willst oder lieber alleine arbeitest. </a:t>
            </a:r>
          </a:p>
          <a:p>
            <a:pPr lvl="1">
              <a:buFont typeface="Wingdings" panose="05000000000000000000" pitchFamily="2" charset="2"/>
              <a:buChar char="à"/>
            </a:pPr>
            <a:r>
              <a:rPr lang="de-CH" dirty="0">
                <a:sym typeface="Wingdings" panose="05000000000000000000" pitchFamily="2" charset="2"/>
              </a:rPr>
              <a:t>Stifte, Schere, Kleber, etc. alles erlaubt, bediene dich. </a:t>
            </a:r>
            <a:endParaRPr lang="de-CH" dirty="0"/>
          </a:p>
          <a:p>
            <a:pPr marL="514350" indent="-514350">
              <a:buFont typeface="+mj-lt"/>
              <a:buAutoNum type="arabicPeriod"/>
            </a:pPr>
            <a:endParaRPr lang="de-CH" dirty="0"/>
          </a:p>
        </p:txBody>
      </p:sp>
      <p:sp>
        <p:nvSpPr>
          <p:cNvPr id="5" name="Rechteck 4">
            <a:extLst>
              <a:ext uri="{FF2B5EF4-FFF2-40B4-BE49-F238E27FC236}">
                <a16:creationId xmlns:a16="http://schemas.microsoft.com/office/drawing/2014/main" id="{776AE2F6-769A-57B4-024B-04FCC389A551}"/>
              </a:ext>
            </a:extLst>
          </p:cNvPr>
          <p:cNvSpPr/>
          <p:nvPr/>
        </p:nvSpPr>
        <p:spPr>
          <a:xfrm>
            <a:off x="6728114" y="2023052"/>
            <a:ext cx="4774622" cy="3624407"/>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DE" dirty="0"/>
              <a:t>Wortwolke einfügen…</a:t>
            </a:r>
            <a:endParaRPr lang="de-CH" dirty="0"/>
          </a:p>
        </p:txBody>
      </p:sp>
    </p:spTree>
    <p:extLst>
      <p:ext uri="{BB962C8B-B14F-4D97-AF65-F5344CB8AC3E}">
        <p14:creationId xmlns:p14="http://schemas.microsoft.com/office/powerpoint/2010/main" val="22876192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ie Klimabewegung Fridays for Future hat der Bundesregierung vorgeworfen, völlig unzureichend gegen den fortschreitenden Klimawandel und wachsende Umweltzerstörung zu agieren.">
            <a:extLst>
              <a:ext uri="{FF2B5EF4-FFF2-40B4-BE49-F238E27FC236}">
                <a16:creationId xmlns:a16="http://schemas.microsoft.com/office/drawing/2014/main" id="{77FCA851-52A7-9C1A-D11B-C0EC6B77D4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4534" y="624016"/>
            <a:ext cx="9962931" cy="5609968"/>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FCA7409D-C4D7-BEF9-9513-7F018B72745B}"/>
              </a:ext>
            </a:extLst>
          </p:cNvPr>
          <p:cNvSpPr txBox="1"/>
          <p:nvPr/>
        </p:nvSpPr>
        <p:spPr>
          <a:xfrm>
            <a:off x="296562" y="6211669"/>
            <a:ext cx="12369114" cy="646331"/>
          </a:xfrm>
          <a:prstGeom prst="rect">
            <a:avLst/>
          </a:prstGeom>
          <a:noFill/>
        </p:spPr>
        <p:txBody>
          <a:bodyPr wrap="square">
            <a:spAutoFit/>
          </a:bodyPr>
          <a:lstStyle/>
          <a:p>
            <a:pPr algn="ctr"/>
            <a:r>
              <a:rPr lang="de-CH" dirty="0">
                <a:solidFill>
                  <a:schemeClr val="bg2">
                    <a:lumMod val="75000"/>
                  </a:schemeClr>
                </a:solidFill>
              </a:rPr>
              <a:t>https://www.rnd.de/politik/protest-fuer-klimaschutz-fridays-for-future-kuendigt-massiven-widerstand-gegen-klimapolitik-an-IPRNSBQSYNOIIYSRL5N4A2BT7I.html</a:t>
            </a:r>
          </a:p>
        </p:txBody>
      </p:sp>
      <mc:AlternateContent xmlns:mc="http://schemas.openxmlformats.org/markup-compatibility/2006" xmlns:p14="http://schemas.microsoft.com/office/powerpoint/2010/main">
        <mc:Choice Requires="p14">
          <p:contentPart p14:bwMode="auto" r:id="rId3">
            <p14:nvContentPartPr>
              <p14:cNvPr id="5" name="Freihand 4">
                <a:extLst>
                  <a:ext uri="{FF2B5EF4-FFF2-40B4-BE49-F238E27FC236}">
                    <a16:creationId xmlns:a16="http://schemas.microsoft.com/office/drawing/2014/main" id="{AB13F4BB-03EF-A7EF-D59C-FD838BBCCC1C}"/>
                  </a:ext>
                </a:extLst>
              </p14:cNvPr>
              <p14:cNvContentPartPr/>
              <p14:nvPr/>
            </p14:nvContentPartPr>
            <p14:xfrm>
              <a:off x="3015905" y="743089"/>
              <a:ext cx="5039640" cy="5375520"/>
            </p14:xfrm>
          </p:contentPart>
        </mc:Choice>
        <mc:Fallback xmlns="">
          <p:pic>
            <p:nvPicPr>
              <p:cNvPr id="5" name="Freihand 4">
                <a:extLst>
                  <a:ext uri="{FF2B5EF4-FFF2-40B4-BE49-F238E27FC236}">
                    <a16:creationId xmlns:a16="http://schemas.microsoft.com/office/drawing/2014/main" id="{AB13F4BB-03EF-A7EF-D59C-FD838BBCCC1C}"/>
                  </a:ext>
                </a:extLst>
              </p:cNvPr>
              <p:cNvPicPr/>
              <p:nvPr/>
            </p:nvPicPr>
            <p:blipFill>
              <a:blip r:embed="rId4"/>
              <a:stretch>
                <a:fillRect/>
              </a:stretch>
            </p:blipFill>
            <p:spPr>
              <a:xfrm>
                <a:off x="2980265" y="707089"/>
                <a:ext cx="5111280" cy="5447160"/>
              </a:xfrm>
              <a:prstGeom prst="rect">
                <a:avLst/>
              </a:prstGeom>
            </p:spPr>
          </p:pic>
        </mc:Fallback>
      </mc:AlternateContent>
    </p:spTree>
    <p:extLst>
      <p:ext uri="{BB962C8B-B14F-4D97-AF65-F5344CB8AC3E}">
        <p14:creationId xmlns:p14="http://schemas.microsoft.com/office/powerpoint/2010/main" val="321090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drawProgress</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BAE0C0E2-5E21-5D5A-9EF0-AA3A541090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6125"/>
            <a:ext cx="12192000" cy="1000125"/>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4EC83855-F168-4A57-BD80-48F6258097AA}"/>
              </a:ext>
            </a:extLst>
          </p:cNvPr>
          <p:cNvSpPr>
            <a:spLocks noGrp="1"/>
          </p:cNvSpPr>
          <p:nvPr>
            <p:ph type="title"/>
          </p:nvPr>
        </p:nvSpPr>
        <p:spPr/>
        <p:txBody>
          <a:bodyPr>
            <a:normAutofit/>
          </a:bodyPr>
          <a:lstStyle/>
          <a:p>
            <a:pPr algn="ctr"/>
            <a:r>
              <a:rPr lang="de-CH" sz="8000" dirty="0"/>
              <a:t>Auftrag – </a:t>
            </a:r>
            <a:r>
              <a:rPr lang="de-CH" sz="8000" dirty="0" err="1"/>
              <a:t>Padlet</a:t>
            </a:r>
            <a:endParaRPr lang="de-CH" sz="8000" dirty="0"/>
          </a:p>
        </p:txBody>
      </p:sp>
      <p:sp>
        <p:nvSpPr>
          <p:cNvPr id="3" name="Inhaltsplatzhalter 2">
            <a:extLst>
              <a:ext uri="{FF2B5EF4-FFF2-40B4-BE49-F238E27FC236}">
                <a16:creationId xmlns:a16="http://schemas.microsoft.com/office/drawing/2014/main" id="{F85A73A3-ACAA-4BF2-8F1B-65E1DA55D1E5}"/>
              </a:ext>
            </a:extLst>
          </p:cNvPr>
          <p:cNvSpPr>
            <a:spLocks noGrp="1"/>
          </p:cNvSpPr>
          <p:nvPr>
            <p:ph idx="1"/>
          </p:nvPr>
        </p:nvSpPr>
        <p:spPr>
          <a:xfrm>
            <a:off x="211282" y="2023052"/>
            <a:ext cx="5884718" cy="4351338"/>
          </a:xfrm>
        </p:spPr>
        <p:txBody>
          <a:bodyPr>
            <a:normAutofit/>
          </a:bodyPr>
          <a:lstStyle/>
          <a:p>
            <a:pPr marL="514350" indent="-514350">
              <a:buFont typeface="+mj-lt"/>
              <a:buAutoNum type="arabicPeriod"/>
            </a:pPr>
            <a:r>
              <a:rPr lang="de-CH" dirty="0"/>
              <a:t>Geht zu zweit oder zu dritt in einer Gruppe zusammen. </a:t>
            </a:r>
          </a:p>
          <a:p>
            <a:pPr marL="514350" indent="-514350">
              <a:buFont typeface="+mj-lt"/>
              <a:buAutoNum type="arabicPeriod"/>
            </a:pPr>
            <a:r>
              <a:rPr lang="de-CH" dirty="0"/>
              <a:t>Scannt den QR-Code ein. </a:t>
            </a:r>
          </a:p>
          <a:p>
            <a:pPr marL="514350" indent="-514350">
              <a:buFont typeface="+mj-lt"/>
              <a:buAutoNum type="arabicPeriod"/>
            </a:pPr>
            <a:r>
              <a:rPr lang="de-CH" dirty="0" err="1"/>
              <a:t>Padlet</a:t>
            </a:r>
            <a:r>
              <a:rPr lang="de-CH" dirty="0"/>
              <a:t> wird vorgestellt</a:t>
            </a:r>
          </a:p>
          <a:p>
            <a:pPr marL="514350" indent="-514350">
              <a:buFont typeface="+mj-lt"/>
              <a:buAutoNum type="arabicPeriod"/>
            </a:pPr>
            <a:r>
              <a:rPr lang="de-CH" dirty="0"/>
              <a:t>Einstiegsfrage beantworten.</a:t>
            </a:r>
          </a:p>
          <a:p>
            <a:pPr marL="514350" indent="-514350">
              <a:buFont typeface="+mj-lt"/>
              <a:buAutoNum type="arabicPeriod"/>
            </a:pPr>
            <a:endParaRPr lang="de-CH" dirty="0"/>
          </a:p>
        </p:txBody>
      </p:sp>
      <p:pic>
        <p:nvPicPr>
          <p:cNvPr id="7" name="Grafik 6">
            <a:extLst>
              <a:ext uri="{FF2B5EF4-FFF2-40B4-BE49-F238E27FC236}">
                <a16:creationId xmlns:a16="http://schemas.microsoft.com/office/drawing/2014/main" id="{0CBEB134-CFE2-939C-05F5-633E7127F9FD}"/>
              </a:ext>
            </a:extLst>
          </p:cNvPr>
          <p:cNvPicPr>
            <a:picLocks noChangeAspect="1"/>
          </p:cNvPicPr>
          <p:nvPr/>
        </p:nvPicPr>
        <p:blipFill>
          <a:blip r:embed="rId3"/>
          <a:stretch>
            <a:fillRect/>
          </a:stretch>
        </p:blipFill>
        <p:spPr>
          <a:xfrm>
            <a:off x="7072439" y="2206031"/>
            <a:ext cx="4281361" cy="3758833"/>
          </a:xfrm>
          <a:prstGeom prst="rect">
            <a:avLst/>
          </a:prstGeom>
        </p:spPr>
      </p:pic>
      <p:sp>
        <p:nvSpPr>
          <p:cNvPr id="8" name="Ellipse 7">
            <a:extLst>
              <a:ext uri="{FF2B5EF4-FFF2-40B4-BE49-F238E27FC236}">
                <a16:creationId xmlns:a16="http://schemas.microsoft.com/office/drawing/2014/main" id="{E907C178-F299-254D-D011-D0B6109B3135}"/>
              </a:ext>
            </a:extLst>
          </p:cNvPr>
          <p:cNvSpPr/>
          <p:nvPr/>
        </p:nvSpPr>
        <p:spPr>
          <a:xfrm>
            <a:off x="6953693" y="2023052"/>
            <a:ext cx="1796902" cy="3186901"/>
          </a:xfrm>
          <a:custGeom>
            <a:avLst/>
            <a:gdLst>
              <a:gd name="connsiteX0" fmla="*/ 0 w 1796902"/>
              <a:gd name="connsiteY0" fmla="*/ 1593451 h 3186901"/>
              <a:gd name="connsiteX1" fmla="*/ 898451 w 1796902"/>
              <a:gd name="connsiteY1" fmla="*/ 0 h 3186901"/>
              <a:gd name="connsiteX2" fmla="*/ 1796902 w 1796902"/>
              <a:gd name="connsiteY2" fmla="*/ 1593451 h 3186901"/>
              <a:gd name="connsiteX3" fmla="*/ 898451 w 1796902"/>
              <a:gd name="connsiteY3" fmla="*/ 3186902 h 3186901"/>
              <a:gd name="connsiteX4" fmla="*/ 0 w 1796902"/>
              <a:gd name="connsiteY4" fmla="*/ 1593451 h 3186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6902" h="3186901" extrusionOk="0">
                <a:moveTo>
                  <a:pt x="0" y="1593451"/>
                </a:moveTo>
                <a:cubicBezTo>
                  <a:pt x="5841" y="669473"/>
                  <a:pt x="479297" y="62064"/>
                  <a:pt x="898451" y="0"/>
                </a:cubicBezTo>
                <a:cubicBezTo>
                  <a:pt x="1348280" y="-17533"/>
                  <a:pt x="1800544" y="700643"/>
                  <a:pt x="1796902" y="1593451"/>
                </a:cubicBezTo>
                <a:cubicBezTo>
                  <a:pt x="1812381" y="2463259"/>
                  <a:pt x="1376602" y="3232895"/>
                  <a:pt x="898451" y="3186902"/>
                </a:cubicBezTo>
                <a:cubicBezTo>
                  <a:pt x="372995" y="3282980"/>
                  <a:pt x="22756" y="2453474"/>
                  <a:pt x="0" y="1593451"/>
                </a:cubicBezTo>
                <a:close/>
              </a:path>
            </a:pathLst>
          </a:custGeom>
          <a:noFill/>
          <a:ln w="57150">
            <a:extLst>
              <a:ext uri="{C807C97D-BFC1-408E-A445-0C87EB9F89A2}">
                <ask:lineSketchStyleProps xmlns:ask="http://schemas.microsoft.com/office/drawing/2018/sketchyshapes" sd="4266498984">
                  <a:prstGeom prst="ellipse">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de-CH"/>
          </a:p>
        </p:txBody>
      </p:sp>
    </p:spTree>
    <p:extLst>
      <p:ext uri="{BB962C8B-B14F-4D97-AF65-F5344CB8AC3E}">
        <p14:creationId xmlns:p14="http://schemas.microsoft.com/office/powerpoint/2010/main" val="11978106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BAE0C0E2-5E21-5D5A-9EF0-AA3A541090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6125"/>
            <a:ext cx="12192000" cy="1000125"/>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4EC83855-F168-4A57-BD80-48F6258097AA}"/>
              </a:ext>
            </a:extLst>
          </p:cNvPr>
          <p:cNvSpPr>
            <a:spLocks noGrp="1"/>
          </p:cNvSpPr>
          <p:nvPr>
            <p:ph type="title"/>
          </p:nvPr>
        </p:nvSpPr>
        <p:spPr/>
        <p:txBody>
          <a:bodyPr>
            <a:normAutofit/>
          </a:bodyPr>
          <a:lstStyle/>
          <a:p>
            <a:pPr algn="ctr"/>
            <a:r>
              <a:rPr lang="de-CH" sz="8000" dirty="0"/>
              <a:t>Wie entsteht Papier?</a:t>
            </a:r>
          </a:p>
        </p:txBody>
      </p:sp>
      <p:sp>
        <p:nvSpPr>
          <p:cNvPr id="6" name="Inhaltsplatzhalter 5">
            <a:extLst>
              <a:ext uri="{FF2B5EF4-FFF2-40B4-BE49-F238E27FC236}">
                <a16:creationId xmlns:a16="http://schemas.microsoft.com/office/drawing/2014/main" id="{17CCD789-C952-E0FA-1F6B-9AD1D2E5803F}"/>
              </a:ext>
            </a:extLst>
          </p:cNvPr>
          <p:cNvSpPr>
            <a:spLocks noGrp="1"/>
          </p:cNvSpPr>
          <p:nvPr>
            <p:ph idx="1"/>
          </p:nvPr>
        </p:nvSpPr>
        <p:spPr>
          <a:xfrm>
            <a:off x="264443" y="3643106"/>
            <a:ext cx="2606749" cy="853780"/>
          </a:xfrm>
        </p:spPr>
        <p:txBody>
          <a:bodyPr/>
          <a:lstStyle/>
          <a:p>
            <a:pPr marL="0" indent="0" algn="ctr">
              <a:buNone/>
            </a:pPr>
            <a:r>
              <a:rPr lang="de-CH" dirty="0"/>
              <a:t>Wald / Baum</a:t>
            </a:r>
          </a:p>
        </p:txBody>
      </p:sp>
      <p:sp>
        <p:nvSpPr>
          <p:cNvPr id="7" name="Inhaltsplatzhalter 5">
            <a:extLst>
              <a:ext uri="{FF2B5EF4-FFF2-40B4-BE49-F238E27FC236}">
                <a16:creationId xmlns:a16="http://schemas.microsoft.com/office/drawing/2014/main" id="{04530F70-4827-2641-FF4E-E92C74DBC1DA}"/>
              </a:ext>
            </a:extLst>
          </p:cNvPr>
          <p:cNvSpPr txBox="1">
            <a:spLocks/>
          </p:cNvSpPr>
          <p:nvPr/>
        </p:nvSpPr>
        <p:spPr>
          <a:xfrm>
            <a:off x="3283004" y="3643106"/>
            <a:ext cx="2606749" cy="85378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de-CH" dirty="0"/>
              <a:t>Chemie-, Wasserbad</a:t>
            </a:r>
          </a:p>
        </p:txBody>
      </p:sp>
      <p:sp>
        <p:nvSpPr>
          <p:cNvPr id="8" name="Inhaltsplatzhalter 5">
            <a:extLst>
              <a:ext uri="{FF2B5EF4-FFF2-40B4-BE49-F238E27FC236}">
                <a16:creationId xmlns:a16="http://schemas.microsoft.com/office/drawing/2014/main" id="{5FB0C003-544A-223D-563C-5F91AFB15BE1}"/>
              </a:ext>
            </a:extLst>
          </p:cNvPr>
          <p:cNvSpPr txBox="1">
            <a:spLocks/>
          </p:cNvSpPr>
          <p:nvPr/>
        </p:nvSpPr>
        <p:spPr>
          <a:xfrm>
            <a:off x="6218811" y="3643106"/>
            <a:ext cx="2606749" cy="85378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de-CH" dirty="0"/>
              <a:t>Holzfaser trennen</a:t>
            </a:r>
          </a:p>
        </p:txBody>
      </p:sp>
      <p:sp>
        <p:nvSpPr>
          <p:cNvPr id="9" name="Inhaltsplatzhalter 5">
            <a:extLst>
              <a:ext uri="{FF2B5EF4-FFF2-40B4-BE49-F238E27FC236}">
                <a16:creationId xmlns:a16="http://schemas.microsoft.com/office/drawing/2014/main" id="{A2D06ADA-17E3-B777-7158-5A8C49079F38}"/>
              </a:ext>
            </a:extLst>
          </p:cNvPr>
          <p:cNvSpPr txBox="1">
            <a:spLocks/>
          </p:cNvSpPr>
          <p:nvPr/>
        </p:nvSpPr>
        <p:spPr>
          <a:xfrm>
            <a:off x="9154618" y="3643106"/>
            <a:ext cx="2606749" cy="8537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de-CH" dirty="0"/>
              <a:t>Papier pressen</a:t>
            </a:r>
          </a:p>
        </p:txBody>
      </p:sp>
      <p:pic>
        <p:nvPicPr>
          <p:cNvPr id="11" name="Grafik 10" descr="Tanne mit einfarbiger Füllung">
            <a:extLst>
              <a:ext uri="{FF2B5EF4-FFF2-40B4-BE49-F238E27FC236}">
                <a16:creationId xmlns:a16="http://schemas.microsoft.com/office/drawing/2014/main" id="{92AF3FD4-6608-C279-DEBE-E4EC7DBA559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0253" y="4069996"/>
            <a:ext cx="2122431" cy="2122431"/>
          </a:xfrm>
          <a:prstGeom prst="rect">
            <a:avLst/>
          </a:prstGeom>
        </p:spPr>
      </p:pic>
      <p:pic>
        <p:nvPicPr>
          <p:cNvPr id="15" name="Grafik 14" descr="Schneiden mit einfarbiger Füllung">
            <a:extLst>
              <a:ext uri="{FF2B5EF4-FFF2-40B4-BE49-F238E27FC236}">
                <a16:creationId xmlns:a16="http://schemas.microsoft.com/office/drawing/2014/main" id="{B643C1A6-6E91-F5BE-C9EC-8B86F909500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443895" y="4014169"/>
            <a:ext cx="2435135" cy="2435135"/>
          </a:xfrm>
          <a:prstGeom prst="rect">
            <a:avLst/>
          </a:prstGeom>
        </p:spPr>
      </p:pic>
      <p:pic>
        <p:nvPicPr>
          <p:cNvPr id="17" name="Grafik 16" descr="Schriftrolle Silhouette">
            <a:extLst>
              <a:ext uri="{FF2B5EF4-FFF2-40B4-BE49-F238E27FC236}">
                <a16:creationId xmlns:a16="http://schemas.microsoft.com/office/drawing/2014/main" id="{E421DF84-C67C-DB4D-D3EA-A5711937F0B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331199" y="1704272"/>
            <a:ext cx="1896178" cy="1896178"/>
          </a:xfrm>
          <a:prstGeom prst="rect">
            <a:avLst/>
          </a:prstGeom>
        </p:spPr>
      </p:pic>
      <p:pic>
        <p:nvPicPr>
          <p:cNvPr id="19" name="Grafik 18" descr="Welle Silhouette">
            <a:extLst>
              <a:ext uri="{FF2B5EF4-FFF2-40B4-BE49-F238E27FC236}">
                <a16:creationId xmlns:a16="http://schemas.microsoft.com/office/drawing/2014/main" id="{30CA01D3-B0E5-7554-030D-DD9256B0CCA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449191" y="1529711"/>
            <a:ext cx="2274373" cy="2274373"/>
          </a:xfrm>
          <a:prstGeom prst="rect">
            <a:avLst/>
          </a:prstGeom>
        </p:spPr>
      </p:pic>
    </p:spTree>
    <p:extLst>
      <p:ext uri="{BB962C8B-B14F-4D97-AF65-F5344CB8AC3E}">
        <p14:creationId xmlns:p14="http://schemas.microsoft.com/office/powerpoint/2010/main" val="3854079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BAE0C0E2-5E21-5D5A-9EF0-AA3A541090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6125"/>
            <a:ext cx="12192000" cy="1000125"/>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4EC83855-F168-4A57-BD80-48F6258097AA}"/>
              </a:ext>
            </a:extLst>
          </p:cNvPr>
          <p:cNvSpPr>
            <a:spLocks noGrp="1"/>
          </p:cNvSpPr>
          <p:nvPr>
            <p:ph type="title"/>
          </p:nvPr>
        </p:nvSpPr>
        <p:spPr/>
        <p:txBody>
          <a:bodyPr>
            <a:normAutofit fontScale="90000"/>
          </a:bodyPr>
          <a:lstStyle/>
          <a:p>
            <a:pPr algn="ctr"/>
            <a:r>
              <a:rPr lang="de-CH" sz="8000"/>
              <a:t>Wie stellen wir selbst Papier her?</a:t>
            </a:r>
            <a:endParaRPr lang="de-CH" sz="8000" dirty="0"/>
          </a:p>
        </p:txBody>
      </p:sp>
      <p:grpSp>
        <p:nvGrpSpPr>
          <p:cNvPr id="9" name="Gruppieren 8">
            <a:extLst>
              <a:ext uri="{FF2B5EF4-FFF2-40B4-BE49-F238E27FC236}">
                <a16:creationId xmlns:a16="http://schemas.microsoft.com/office/drawing/2014/main" id="{94AB7572-7C97-70E6-20FA-8495CECA9BAB}"/>
              </a:ext>
            </a:extLst>
          </p:cNvPr>
          <p:cNvGrpSpPr/>
          <p:nvPr/>
        </p:nvGrpSpPr>
        <p:grpSpPr>
          <a:xfrm>
            <a:off x="418214" y="1690688"/>
            <a:ext cx="2790190" cy="1910715"/>
            <a:chOff x="418214" y="1690688"/>
            <a:chExt cx="2790190" cy="1910715"/>
          </a:xfrm>
        </p:grpSpPr>
        <p:pic>
          <p:nvPicPr>
            <p:cNvPr id="10" name="Grafik 9" descr="Ein Bild, das Badewanne enthält.&#10;&#10;Automatisch generierte Beschreibung">
              <a:extLst>
                <a:ext uri="{FF2B5EF4-FFF2-40B4-BE49-F238E27FC236}">
                  <a16:creationId xmlns:a16="http://schemas.microsoft.com/office/drawing/2014/main" id="{D0DEB444-BE32-84F8-0FB2-896C4C5FDE3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8214" y="1690688"/>
              <a:ext cx="2790190" cy="1910715"/>
            </a:xfrm>
            <a:prstGeom prst="rect">
              <a:avLst/>
            </a:prstGeom>
            <a:noFill/>
            <a:ln>
              <a:noFill/>
            </a:ln>
          </p:spPr>
        </p:pic>
        <p:sp>
          <p:nvSpPr>
            <p:cNvPr id="14" name="Textfeld 13">
              <a:extLst>
                <a:ext uri="{FF2B5EF4-FFF2-40B4-BE49-F238E27FC236}">
                  <a16:creationId xmlns:a16="http://schemas.microsoft.com/office/drawing/2014/main" id="{0D880447-6346-F5B0-AF57-383BA68D3C9C}"/>
                </a:ext>
              </a:extLst>
            </p:cNvPr>
            <p:cNvSpPr txBox="1"/>
            <p:nvPr/>
          </p:nvSpPr>
          <p:spPr>
            <a:xfrm>
              <a:off x="418214" y="3157679"/>
              <a:ext cx="2790190" cy="369332"/>
            </a:xfrm>
            <a:prstGeom prst="rect">
              <a:avLst/>
            </a:prstGeom>
            <a:solidFill>
              <a:srgbClr val="FFFFFF">
                <a:alpha val="52941"/>
              </a:srgbClr>
            </a:solidFill>
          </p:spPr>
          <p:txBody>
            <a:bodyPr wrap="square" rtlCol="0">
              <a:spAutoFit/>
            </a:bodyPr>
            <a:lstStyle/>
            <a:p>
              <a:r>
                <a:rPr lang="de-CH" dirty="0"/>
                <a:t>Pulpe ins Wasserbad geben</a:t>
              </a:r>
            </a:p>
          </p:txBody>
        </p:sp>
      </p:grpSp>
      <p:grpSp>
        <p:nvGrpSpPr>
          <p:cNvPr id="11" name="Gruppieren 10">
            <a:extLst>
              <a:ext uri="{FF2B5EF4-FFF2-40B4-BE49-F238E27FC236}">
                <a16:creationId xmlns:a16="http://schemas.microsoft.com/office/drawing/2014/main" id="{0F37B15B-46F8-200B-1612-A6E75784FC61}"/>
              </a:ext>
            </a:extLst>
          </p:cNvPr>
          <p:cNvGrpSpPr/>
          <p:nvPr/>
        </p:nvGrpSpPr>
        <p:grpSpPr>
          <a:xfrm>
            <a:off x="4229875" y="2107809"/>
            <a:ext cx="2009554" cy="2009554"/>
            <a:chOff x="4229875" y="2107809"/>
            <a:chExt cx="2009554" cy="2009554"/>
          </a:xfrm>
        </p:grpSpPr>
        <p:pic>
          <p:nvPicPr>
            <p:cNvPr id="1028" name="Picture 4" descr="Kostenlose Fotos zum Thema Mixer">
              <a:extLst>
                <a:ext uri="{FF2B5EF4-FFF2-40B4-BE49-F238E27FC236}">
                  <a16:creationId xmlns:a16="http://schemas.microsoft.com/office/drawing/2014/main" id="{697C6CC6-9850-4977-1E76-2D8859626A3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29875" y="2107809"/>
              <a:ext cx="2009554" cy="2009554"/>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A4376A57-EEE7-5D96-925F-93B3D76116EB}"/>
                </a:ext>
              </a:extLst>
            </p:cNvPr>
            <p:cNvSpPr txBox="1"/>
            <p:nvPr/>
          </p:nvSpPr>
          <p:spPr>
            <a:xfrm>
              <a:off x="4229875" y="3451777"/>
              <a:ext cx="2009554" cy="369332"/>
            </a:xfrm>
            <a:prstGeom prst="rect">
              <a:avLst/>
            </a:prstGeom>
            <a:solidFill>
              <a:srgbClr val="FFFFFF">
                <a:alpha val="52941"/>
              </a:srgbClr>
            </a:solidFill>
          </p:spPr>
          <p:txBody>
            <a:bodyPr wrap="square" rtlCol="0">
              <a:spAutoFit/>
            </a:bodyPr>
            <a:lstStyle/>
            <a:p>
              <a:r>
                <a:rPr lang="de-CH" dirty="0"/>
                <a:t>Mixer</a:t>
              </a:r>
            </a:p>
          </p:txBody>
        </p:sp>
      </p:grpSp>
      <p:grpSp>
        <p:nvGrpSpPr>
          <p:cNvPr id="15" name="Gruppieren 14">
            <a:extLst>
              <a:ext uri="{FF2B5EF4-FFF2-40B4-BE49-F238E27FC236}">
                <a16:creationId xmlns:a16="http://schemas.microsoft.com/office/drawing/2014/main" id="{2F8CD1A8-FDAB-9FB7-D6E7-7D4C39FDF93F}"/>
              </a:ext>
            </a:extLst>
          </p:cNvPr>
          <p:cNvGrpSpPr/>
          <p:nvPr/>
        </p:nvGrpSpPr>
        <p:grpSpPr>
          <a:xfrm>
            <a:off x="1651590" y="4633322"/>
            <a:ext cx="2578285" cy="1718856"/>
            <a:chOff x="1651590" y="4633322"/>
            <a:chExt cx="2578285" cy="1718856"/>
          </a:xfrm>
        </p:grpSpPr>
        <p:pic>
          <p:nvPicPr>
            <p:cNvPr id="1026" name="Picture 2" descr="Kostenlose Fotos zum Thema Schredder">
              <a:extLst>
                <a:ext uri="{FF2B5EF4-FFF2-40B4-BE49-F238E27FC236}">
                  <a16:creationId xmlns:a16="http://schemas.microsoft.com/office/drawing/2014/main" id="{52101875-E606-866C-B230-E58E41BA4E0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1591" y="4633322"/>
              <a:ext cx="2578284" cy="1718856"/>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1171027F-BD5D-50AC-3C4F-E597E428ED26}"/>
                </a:ext>
              </a:extLst>
            </p:cNvPr>
            <p:cNvSpPr txBox="1"/>
            <p:nvPr/>
          </p:nvSpPr>
          <p:spPr>
            <a:xfrm>
              <a:off x="1651590" y="5869395"/>
              <a:ext cx="2578283" cy="369332"/>
            </a:xfrm>
            <a:prstGeom prst="rect">
              <a:avLst/>
            </a:prstGeom>
            <a:solidFill>
              <a:srgbClr val="FFFFFF">
                <a:alpha val="52941"/>
              </a:srgbClr>
            </a:solidFill>
          </p:spPr>
          <p:txBody>
            <a:bodyPr wrap="square" rtlCol="0">
              <a:spAutoFit/>
            </a:bodyPr>
            <a:lstStyle/>
            <a:p>
              <a:r>
                <a:rPr lang="de-CH" dirty="0"/>
                <a:t>Papierschnipsel</a:t>
              </a:r>
            </a:p>
          </p:txBody>
        </p:sp>
      </p:grpSp>
      <p:grpSp>
        <p:nvGrpSpPr>
          <p:cNvPr id="16" name="Gruppieren 15">
            <a:extLst>
              <a:ext uri="{FF2B5EF4-FFF2-40B4-BE49-F238E27FC236}">
                <a16:creationId xmlns:a16="http://schemas.microsoft.com/office/drawing/2014/main" id="{EB4C6E71-FC07-773E-9DE5-7F309B2F38D6}"/>
              </a:ext>
            </a:extLst>
          </p:cNvPr>
          <p:cNvGrpSpPr/>
          <p:nvPr/>
        </p:nvGrpSpPr>
        <p:grpSpPr>
          <a:xfrm>
            <a:off x="4411662" y="4690765"/>
            <a:ext cx="2316973" cy="1541131"/>
            <a:chOff x="4535670" y="4374264"/>
            <a:chExt cx="2316973" cy="1541131"/>
          </a:xfrm>
        </p:grpSpPr>
        <p:pic>
          <p:nvPicPr>
            <p:cNvPr id="12" name="Picture 8" descr="Kostenlose Fotos zum Thema Schwamm">
              <a:extLst>
                <a:ext uri="{FF2B5EF4-FFF2-40B4-BE49-F238E27FC236}">
                  <a16:creationId xmlns:a16="http://schemas.microsoft.com/office/drawing/2014/main" id="{4A2D6F7F-7A57-903B-B718-7A52C8EB82A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35670" y="4374264"/>
              <a:ext cx="2311697" cy="1541131"/>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4736960E-3A19-7C52-5774-A15856699D2D}"/>
                </a:ext>
              </a:extLst>
            </p:cNvPr>
            <p:cNvSpPr txBox="1"/>
            <p:nvPr/>
          </p:nvSpPr>
          <p:spPr>
            <a:xfrm>
              <a:off x="4535670" y="5362492"/>
              <a:ext cx="2316973" cy="369332"/>
            </a:xfrm>
            <a:prstGeom prst="rect">
              <a:avLst/>
            </a:prstGeom>
            <a:solidFill>
              <a:srgbClr val="FFFFFF">
                <a:alpha val="52941"/>
              </a:srgbClr>
            </a:solidFill>
          </p:spPr>
          <p:txBody>
            <a:bodyPr wrap="square" rtlCol="0">
              <a:spAutoFit/>
            </a:bodyPr>
            <a:lstStyle/>
            <a:p>
              <a:r>
                <a:rPr lang="de-CH" dirty="0"/>
                <a:t>Schwämme</a:t>
              </a:r>
            </a:p>
          </p:txBody>
        </p:sp>
      </p:grpSp>
      <p:grpSp>
        <p:nvGrpSpPr>
          <p:cNvPr id="17" name="Gruppieren 16">
            <a:extLst>
              <a:ext uri="{FF2B5EF4-FFF2-40B4-BE49-F238E27FC236}">
                <a16:creationId xmlns:a16="http://schemas.microsoft.com/office/drawing/2014/main" id="{384283E1-6D57-BA6D-5DEC-D5EFF6DA5E2C}"/>
              </a:ext>
            </a:extLst>
          </p:cNvPr>
          <p:cNvGrpSpPr/>
          <p:nvPr/>
        </p:nvGrpSpPr>
        <p:grpSpPr>
          <a:xfrm>
            <a:off x="6728637" y="3601403"/>
            <a:ext cx="2934586" cy="2934586"/>
            <a:chOff x="6728637" y="3601403"/>
            <a:chExt cx="2934586" cy="2934586"/>
          </a:xfrm>
        </p:grpSpPr>
        <p:pic>
          <p:nvPicPr>
            <p:cNvPr id="1030" name="Picture 6" descr="Papier-Schöpfrahmen">
              <a:extLst>
                <a:ext uri="{FF2B5EF4-FFF2-40B4-BE49-F238E27FC236}">
                  <a16:creationId xmlns:a16="http://schemas.microsoft.com/office/drawing/2014/main" id="{4666C71D-AA80-6B3F-27B6-09CB6635699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28637" y="3601403"/>
              <a:ext cx="2934586" cy="2934586"/>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a:extLst>
                <a:ext uri="{FF2B5EF4-FFF2-40B4-BE49-F238E27FC236}">
                  <a16:creationId xmlns:a16="http://schemas.microsoft.com/office/drawing/2014/main" id="{E7774902-85C7-19A6-CF01-1C75C253749D}"/>
                </a:ext>
              </a:extLst>
            </p:cNvPr>
            <p:cNvSpPr txBox="1"/>
            <p:nvPr/>
          </p:nvSpPr>
          <p:spPr>
            <a:xfrm>
              <a:off x="7197474" y="5546063"/>
              <a:ext cx="2465749" cy="369332"/>
            </a:xfrm>
            <a:prstGeom prst="rect">
              <a:avLst/>
            </a:prstGeom>
            <a:solidFill>
              <a:srgbClr val="FFFFFF">
                <a:alpha val="52941"/>
              </a:srgbClr>
            </a:solidFill>
          </p:spPr>
          <p:txBody>
            <a:bodyPr wrap="square" rtlCol="0">
              <a:spAutoFit/>
            </a:bodyPr>
            <a:lstStyle/>
            <a:p>
              <a:r>
                <a:rPr lang="de-CH" dirty="0"/>
                <a:t>Schöpfrahmen</a:t>
              </a:r>
            </a:p>
          </p:txBody>
        </p:sp>
      </p:grpSp>
      <p:grpSp>
        <p:nvGrpSpPr>
          <p:cNvPr id="18" name="Gruppieren 17">
            <a:extLst>
              <a:ext uri="{FF2B5EF4-FFF2-40B4-BE49-F238E27FC236}">
                <a16:creationId xmlns:a16="http://schemas.microsoft.com/office/drawing/2014/main" id="{D533528C-7313-D130-3E33-2D85D12391C4}"/>
              </a:ext>
            </a:extLst>
          </p:cNvPr>
          <p:cNvGrpSpPr/>
          <p:nvPr/>
        </p:nvGrpSpPr>
        <p:grpSpPr>
          <a:xfrm>
            <a:off x="8432396" y="1432738"/>
            <a:ext cx="3367863" cy="2245242"/>
            <a:chOff x="8432396" y="1432738"/>
            <a:chExt cx="3367863" cy="2245242"/>
          </a:xfrm>
        </p:grpSpPr>
        <p:pic>
          <p:nvPicPr>
            <p:cNvPr id="13" name="Picture 10" descr="Kostenlose Fotos zum Thema Notiz">
              <a:extLst>
                <a:ext uri="{FF2B5EF4-FFF2-40B4-BE49-F238E27FC236}">
                  <a16:creationId xmlns:a16="http://schemas.microsoft.com/office/drawing/2014/main" id="{BF5AA310-3DBE-DFB4-A6C3-67AF6EC4121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32396" y="1432738"/>
              <a:ext cx="3367863" cy="2245242"/>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a:extLst>
                <a:ext uri="{FF2B5EF4-FFF2-40B4-BE49-F238E27FC236}">
                  <a16:creationId xmlns:a16="http://schemas.microsoft.com/office/drawing/2014/main" id="{CFA07BEE-BC71-0023-422C-4C13C1040A36}"/>
                </a:ext>
              </a:extLst>
            </p:cNvPr>
            <p:cNvSpPr txBox="1"/>
            <p:nvPr/>
          </p:nvSpPr>
          <p:spPr>
            <a:xfrm>
              <a:off x="8432396" y="3059668"/>
              <a:ext cx="3367862" cy="369332"/>
            </a:xfrm>
            <a:prstGeom prst="rect">
              <a:avLst/>
            </a:prstGeom>
            <a:solidFill>
              <a:srgbClr val="FFFFFF">
                <a:alpha val="52941"/>
              </a:srgbClr>
            </a:solidFill>
          </p:spPr>
          <p:txBody>
            <a:bodyPr wrap="square" rtlCol="0">
              <a:spAutoFit/>
            </a:bodyPr>
            <a:lstStyle/>
            <a:p>
              <a:r>
                <a:rPr lang="de-CH" dirty="0"/>
                <a:t>Wäscheleine - trocknen</a:t>
              </a:r>
            </a:p>
          </p:txBody>
        </p:sp>
      </p:grpSp>
      <p:pic>
        <p:nvPicPr>
          <p:cNvPr id="20" name="Grafik 19" descr="Marke 6 mit einfarbiger Füllung">
            <a:extLst>
              <a:ext uri="{FF2B5EF4-FFF2-40B4-BE49-F238E27FC236}">
                <a16:creationId xmlns:a16="http://schemas.microsoft.com/office/drawing/2014/main" id="{6F11B480-F0DB-872D-EA32-B9CC875DC6B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096594" y="5729195"/>
            <a:ext cx="914400" cy="914400"/>
          </a:xfrm>
          <a:prstGeom prst="rect">
            <a:avLst/>
          </a:prstGeom>
        </p:spPr>
      </p:pic>
      <p:pic>
        <p:nvPicPr>
          <p:cNvPr id="22" name="Grafik 21" descr="Marke 4 mit einfarbiger Füllung">
            <a:extLst>
              <a:ext uri="{FF2B5EF4-FFF2-40B4-BE49-F238E27FC236}">
                <a16:creationId xmlns:a16="http://schemas.microsoft.com/office/drawing/2014/main" id="{38FB76BF-B689-2E4E-3DF7-3F8AABE6E81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466466" y="4077284"/>
            <a:ext cx="914400" cy="914400"/>
          </a:xfrm>
          <a:prstGeom prst="rect">
            <a:avLst/>
          </a:prstGeom>
        </p:spPr>
      </p:pic>
      <p:pic>
        <p:nvPicPr>
          <p:cNvPr id="24" name="Grafik 23" descr="Abzeichen mit einfarbiger Füllung">
            <a:extLst>
              <a:ext uri="{FF2B5EF4-FFF2-40B4-BE49-F238E27FC236}">
                <a16:creationId xmlns:a16="http://schemas.microsoft.com/office/drawing/2014/main" id="{FC7BF40B-6538-1D80-03BB-EB39F422E8D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618066" y="3776365"/>
            <a:ext cx="914400" cy="914400"/>
          </a:xfrm>
          <a:prstGeom prst="rect">
            <a:avLst/>
          </a:prstGeom>
        </p:spPr>
      </p:pic>
      <p:pic>
        <p:nvPicPr>
          <p:cNvPr id="26" name="Grafik 25" descr="Marke 3 mit einfarbiger Füllung">
            <a:extLst>
              <a:ext uri="{FF2B5EF4-FFF2-40B4-BE49-F238E27FC236}">
                <a16:creationId xmlns:a16="http://schemas.microsoft.com/office/drawing/2014/main" id="{12ACBB3F-A6B1-EF58-4BEB-9C338DB76816}"/>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553200" y="1874044"/>
            <a:ext cx="914400" cy="914400"/>
          </a:xfrm>
          <a:prstGeom prst="rect">
            <a:avLst/>
          </a:prstGeom>
        </p:spPr>
      </p:pic>
      <p:pic>
        <p:nvPicPr>
          <p:cNvPr id="28" name="Grafik 27" descr="Marke 5 mit einfarbiger Füllung">
            <a:extLst>
              <a:ext uri="{FF2B5EF4-FFF2-40B4-BE49-F238E27FC236}">
                <a16:creationId xmlns:a16="http://schemas.microsoft.com/office/drawing/2014/main" id="{4BDBAB0C-786C-0A9C-C34B-4DF646F08EC3}"/>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9957769" y="1571886"/>
            <a:ext cx="914400" cy="914400"/>
          </a:xfrm>
          <a:prstGeom prst="rect">
            <a:avLst/>
          </a:prstGeom>
        </p:spPr>
      </p:pic>
      <p:pic>
        <p:nvPicPr>
          <p:cNvPr id="30" name="Grafik 29" descr="Marke 1 mit einfarbiger Füllung">
            <a:extLst>
              <a:ext uri="{FF2B5EF4-FFF2-40B4-BE49-F238E27FC236}">
                <a16:creationId xmlns:a16="http://schemas.microsoft.com/office/drawing/2014/main" id="{D4E19306-E590-F4DF-889C-C4A0BE1B23BC}"/>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246279" y="1453084"/>
            <a:ext cx="914400" cy="914400"/>
          </a:xfrm>
          <a:prstGeom prst="rect">
            <a:avLst/>
          </a:prstGeom>
        </p:spPr>
      </p:pic>
    </p:spTree>
    <p:extLst>
      <p:ext uri="{BB962C8B-B14F-4D97-AF65-F5344CB8AC3E}">
        <p14:creationId xmlns:p14="http://schemas.microsoft.com/office/powerpoint/2010/main" val="3381182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5E-6 -1.85185E-6 L -0.09245 -0.41505 " pathEditMode="relative" rAng="0" ptsTypes="AA">
                                      <p:cBhvr>
                                        <p:cTn id="6" dur="2000" fill="hold"/>
                                        <p:tgtEl>
                                          <p:spTgt spid="15"/>
                                        </p:tgtEl>
                                        <p:attrNameLst>
                                          <p:attrName>ppt_x</p:attrName>
                                          <p:attrName>ppt_y</p:attrName>
                                        </p:attrNameLst>
                                      </p:cBhvr>
                                      <p:rCtr x="-4596" y="-20810"/>
                                    </p:animMotion>
                                  </p:childTnLst>
                                </p:cTn>
                              </p:par>
                              <p:par>
                                <p:cTn id="7" presetID="42" presetClass="path" presetSubtype="0" accel="50000" decel="50000" fill="hold" nodeType="withEffect">
                                  <p:stCondLst>
                                    <p:cond delay="0"/>
                                  </p:stCondLst>
                                  <p:childTnLst>
                                    <p:animMotion origin="layout" path="M 3.125E-6 4.81481E-6 L -0.19427 0.2905 " pathEditMode="relative" rAng="0" ptsTypes="AA">
                                      <p:cBhvr>
                                        <p:cTn id="8" dur="2000" fill="hold"/>
                                        <p:tgtEl>
                                          <p:spTgt spid="11"/>
                                        </p:tgtEl>
                                        <p:attrNameLst>
                                          <p:attrName>ppt_x</p:attrName>
                                          <p:attrName>ppt_y</p:attrName>
                                        </p:attrNameLst>
                                      </p:cBhvr>
                                      <p:rCtr x="-9714" y="14514"/>
                                    </p:animMotion>
                                  </p:childTnLst>
                                </p:cTn>
                              </p:par>
                              <p:par>
                                <p:cTn id="9" presetID="42" presetClass="path" presetSubtype="0" accel="50000" decel="50000" fill="hold" nodeType="withEffect">
                                  <p:stCondLst>
                                    <p:cond delay="0"/>
                                  </p:stCondLst>
                                  <p:childTnLst>
                                    <p:animMotion origin="layout" path="M 2.08333E-6 3.7037E-7 L 0.32643 0.0338 " pathEditMode="relative" rAng="0" ptsTypes="AA">
                                      <p:cBhvr>
                                        <p:cTn id="10" dur="2000" fill="hold"/>
                                        <p:tgtEl>
                                          <p:spTgt spid="9"/>
                                        </p:tgtEl>
                                        <p:attrNameLst>
                                          <p:attrName>ppt_x</p:attrName>
                                          <p:attrName>ppt_y</p:attrName>
                                        </p:attrNameLst>
                                      </p:cBhvr>
                                      <p:rCtr x="16315" y="1690"/>
                                    </p:animMotion>
                                  </p:childTnLst>
                                </p:cTn>
                              </p:par>
                              <p:par>
                                <p:cTn id="11" presetID="42" presetClass="path" presetSubtype="0" accel="50000" decel="50000" fill="hold" nodeType="withEffect">
                                  <p:stCondLst>
                                    <p:cond delay="0"/>
                                  </p:stCondLst>
                                  <p:childTnLst>
                                    <p:animMotion origin="layout" path="M 4.375E-6 -3.7037E-7 L -0.12513 0.04282 " pathEditMode="relative" rAng="0" ptsTypes="AA">
                                      <p:cBhvr>
                                        <p:cTn id="12" dur="2000" fill="hold"/>
                                        <p:tgtEl>
                                          <p:spTgt spid="17"/>
                                        </p:tgtEl>
                                        <p:attrNameLst>
                                          <p:attrName>ppt_x</p:attrName>
                                          <p:attrName>ppt_y</p:attrName>
                                        </p:attrNameLst>
                                      </p:cBhvr>
                                      <p:rCtr x="-6263" y="2130"/>
                                    </p:animMotion>
                                  </p:childTnLst>
                                </p:cTn>
                              </p:par>
                              <p:par>
                                <p:cTn id="13" presetID="42" presetClass="path" presetSubtype="0" accel="50000" decel="50000" fill="hold" nodeType="withEffect">
                                  <p:stCondLst>
                                    <p:cond delay="0"/>
                                  </p:stCondLst>
                                  <p:childTnLst>
                                    <p:animMotion origin="layout" path="M -1.04167E-6 3.7037E-6 L 0.31471 -0.4132 " pathEditMode="relative" rAng="0" ptsTypes="AA">
                                      <p:cBhvr>
                                        <p:cTn id="14" dur="2000" fill="hold"/>
                                        <p:tgtEl>
                                          <p:spTgt spid="16"/>
                                        </p:tgtEl>
                                        <p:attrNameLst>
                                          <p:attrName>ppt_x</p:attrName>
                                          <p:attrName>ppt_y</p:attrName>
                                        </p:attrNameLst>
                                      </p:cBhvr>
                                      <p:rCtr x="15729" y="-20671"/>
                                    </p:animMotion>
                                  </p:childTnLst>
                                </p:cTn>
                              </p:par>
                              <p:par>
                                <p:cTn id="15" presetID="42" presetClass="path" presetSubtype="0" accel="50000" decel="50000" fill="hold" nodeType="withEffect">
                                  <p:stCondLst>
                                    <p:cond delay="0"/>
                                  </p:stCondLst>
                                  <p:childTnLst>
                                    <p:animMotion origin="layout" path="M 2.5E-6 4.81481E-6 L 0.02851 0.39328 " pathEditMode="relative" rAng="0" ptsTypes="AA">
                                      <p:cBhvr>
                                        <p:cTn id="16" dur="2000" fill="hold"/>
                                        <p:tgtEl>
                                          <p:spTgt spid="18"/>
                                        </p:tgtEl>
                                        <p:attrNameLst>
                                          <p:attrName>ppt_x</p:attrName>
                                          <p:attrName>ppt_y</p:attrName>
                                        </p:attrNameLst>
                                      </p:cBhvr>
                                      <p:rCtr x="1419" y="19653"/>
                                    </p:animMotion>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BAE0C0E2-5E21-5D5A-9EF0-AA3A541090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6125"/>
            <a:ext cx="12192000" cy="1000125"/>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4EC83855-F168-4A57-BD80-48F6258097AA}"/>
              </a:ext>
            </a:extLst>
          </p:cNvPr>
          <p:cNvSpPr>
            <a:spLocks noGrp="1"/>
          </p:cNvSpPr>
          <p:nvPr>
            <p:ph type="title"/>
          </p:nvPr>
        </p:nvSpPr>
        <p:spPr/>
        <p:txBody>
          <a:bodyPr>
            <a:normAutofit/>
          </a:bodyPr>
          <a:lstStyle/>
          <a:p>
            <a:pPr algn="ctr"/>
            <a:r>
              <a:rPr lang="de-CH" sz="8000" dirty="0"/>
              <a:t>Auftrag – Recycling Art</a:t>
            </a:r>
          </a:p>
        </p:txBody>
      </p:sp>
      <p:sp>
        <p:nvSpPr>
          <p:cNvPr id="3" name="Inhaltsplatzhalter 2">
            <a:extLst>
              <a:ext uri="{FF2B5EF4-FFF2-40B4-BE49-F238E27FC236}">
                <a16:creationId xmlns:a16="http://schemas.microsoft.com/office/drawing/2014/main" id="{F85A73A3-ACAA-4BF2-8F1B-65E1DA55D1E5}"/>
              </a:ext>
            </a:extLst>
          </p:cNvPr>
          <p:cNvSpPr>
            <a:spLocks noGrp="1"/>
          </p:cNvSpPr>
          <p:nvPr>
            <p:ph idx="1"/>
          </p:nvPr>
        </p:nvSpPr>
        <p:spPr/>
        <p:txBody>
          <a:bodyPr>
            <a:normAutofit lnSpcReduction="10000"/>
          </a:bodyPr>
          <a:lstStyle/>
          <a:p>
            <a:pPr marL="514350" indent="-514350">
              <a:buFont typeface="+mj-lt"/>
              <a:buAutoNum type="arabicPeriod"/>
            </a:pPr>
            <a:r>
              <a:rPr lang="de-CH" dirty="0"/>
              <a:t>2er –</a:t>
            </a:r>
            <a:br>
              <a:rPr lang="de-CH" dirty="0"/>
            </a:br>
            <a:r>
              <a:rPr lang="de-CH" dirty="0"/>
              <a:t>max. 3er Gruppen</a:t>
            </a:r>
          </a:p>
          <a:p>
            <a:pPr marL="514350" indent="-514350">
              <a:buFont typeface="+mj-lt"/>
              <a:buAutoNum type="arabicPeriod"/>
            </a:pPr>
            <a:endParaRPr lang="de-CH" dirty="0"/>
          </a:p>
          <a:p>
            <a:pPr marL="514350" indent="-514350">
              <a:buFont typeface="+mj-lt"/>
              <a:buAutoNum type="arabicPeriod"/>
            </a:pPr>
            <a:endParaRPr lang="de-CH" dirty="0"/>
          </a:p>
          <a:p>
            <a:pPr marL="514350" indent="-514350">
              <a:buFont typeface="+mj-lt"/>
              <a:buAutoNum type="arabicPeriod"/>
            </a:pPr>
            <a:endParaRPr lang="de-CH" dirty="0"/>
          </a:p>
          <a:p>
            <a:pPr marL="514350" indent="-514350">
              <a:buFont typeface="+mj-lt"/>
              <a:buAutoNum type="arabicPeriod"/>
            </a:pPr>
            <a:endParaRPr lang="de-CH" dirty="0"/>
          </a:p>
          <a:p>
            <a:pPr marL="514350" indent="-514350">
              <a:buFont typeface="+mj-lt"/>
              <a:buAutoNum type="arabicPeriod"/>
            </a:pPr>
            <a:endParaRPr lang="de-CH" dirty="0"/>
          </a:p>
          <a:p>
            <a:pPr marL="514350" indent="-514350">
              <a:buFont typeface="+mj-lt"/>
              <a:buAutoNum type="arabicPeriod"/>
            </a:pPr>
            <a:r>
              <a:rPr lang="de-CH" dirty="0"/>
              <a:t>Text lesen</a:t>
            </a:r>
          </a:p>
          <a:p>
            <a:pPr marL="514350" indent="-514350">
              <a:buFont typeface="+mj-lt"/>
              <a:buAutoNum type="arabicPeriod"/>
            </a:pPr>
            <a:r>
              <a:rPr lang="de-CH" dirty="0" err="1"/>
              <a:t>Padlet</a:t>
            </a:r>
            <a:r>
              <a:rPr lang="de-CH" dirty="0"/>
              <a:t> Eintrag</a:t>
            </a:r>
          </a:p>
          <a:p>
            <a:pPr marL="457200" lvl="1" indent="0">
              <a:buNone/>
            </a:pPr>
            <a:endParaRPr lang="de-CH" dirty="0"/>
          </a:p>
          <a:p>
            <a:pPr marL="514350" indent="-514350">
              <a:buFont typeface="+mj-lt"/>
              <a:buAutoNum type="arabicPeriod"/>
            </a:pPr>
            <a:endParaRPr lang="de-CH" dirty="0"/>
          </a:p>
        </p:txBody>
      </p:sp>
      <p:graphicFrame>
        <p:nvGraphicFramePr>
          <p:cNvPr id="5" name="Tabelle 4">
            <a:extLst>
              <a:ext uri="{FF2B5EF4-FFF2-40B4-BE49-F238E27FC236}">
                <a16:creationId xmlns:a16="http://schemas.microsoft.com/office/drawing/2014/main" id="{B9FA96B1-6FF3-23DB-1B9F-1763B7582B8C}"/>
              </a:ext>
            </a:extLst>
          </p:cNvPr>
          <p:cNvGraphicFramePr>
            <a:graphicFrameLocks noGrp="1"/>
          </p:cNvGraphicFramePr>
          <p:nvPr>
            <p:extLst>
              <p:ext uri="{D42A27DB-BD31-4B8C-83A1-F6EECF244321}">
                <p14:modId xmlns:p14="http://schemas.microsoft.com/office/powerpoint/2010/main" val="2716238279"/>
              </p:ext>
            </p:extLst>
          </p:nvPr>
        </p:nvGraphicFramePr>
        <p:xfrm>
          <a:off x="4789021" y="1605565"/>
          <a:ext cx="7119442" cy="5446343"/>
        </p:xfrm>
        <a:graphic>
          <a:graphicData uri="http://schemas.openxmlformats.org/drawingml/2006/table">
            <a:tbl>
              <a:tblPr firstRow="1" firstCol="1" bandRow="1">
                <a:tableStyleId>{93296810-A885-4BE3-A3E7-6D5BEEA58F35}</a:tableStyleId>
              </a:tblPr>
              <a:tblGrid>
                <a:gridCol w="708594">
                  <a:extLst>
                    <a:ext uri="{9D8B030D-6E8A-4147-A177-3AD203B41FA5}">
                      <a16:colId xmlns:a16="http://schemas.microsoft.com/office/drawing/2014/main" val="315462518"/>
                    </a:ext>
                  </a:extLst>
                </a:gridCol>
                <a:gridCol w="2797964">
                  <a:extLst>
                    <a:ext uri="{9D8B030D-6E8A-4147-A177-3AD203B41FA5}">
                      <a16:colId xmlns:a16="http://schemas.microsoft.com/office/drawing/2014/main" val="2252355065"/>
                    </a:ext>
                  </a:extLst>
                </a:gridCol>
                <a:gridCol w="1953186">
                  <a:extLst>
                    <a:ext uri="{9D8B030D-6E8A-4147-A177-3AD203B41FA5}">
                      <a16:colId xmlns:a16="http://schemas.microsoft.com/office/drawing/2014/main" val="309286881"/>
                    </a:ext>
                  </a:extLst>
                </a:gridCol>
                <a:gridCol w="1659698">
                  <a:extLst>
                    <a:ext uri="{9D8B030D-6E8A-4147-A177-3AD203B41FA5}">
                      <a16:colId xmlns:a16="http://schemas.microsoft.com/office/drawing/2014/main" val="1309258358"/>
                    </a:ext>
                  </a:extLst>
                </a:gridCol>
              </a:tblGrid>
              <a:tr h="776128">
                <a:tc>
                  <a:txBody>
                    <a:bodyPr/>
                    <a:lstStyle/>
                    <a:p>
                      <a:pPr algn="l">
                        <a:lnSpc>
                          <a:spcPct val="150000"/>
                        </a:lnSpc>
                      </a:pPr>
                      <a:r>
                        <a:rPr lang="de-CH" sz="1400">
                          <a:effectLst/>
                        </a:rPr>
                        <a:t> </a:t>
                      </a:r>
                      <a:endParaRPr lang="de-CH" sz="1400">
                        <a:solidFill>
                          <a:srgbClr val="000000"/>
                        </a:solidFill>
                        <a:effectLst/>
                        <a:latin typeface="Arial Nova Cond" panose="020B0506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l">
                        <a:lnSpc>
                          <a:spcPct val="150000"/>
                        </a:lnSpc>
                      </a:pPr>
                      <a:r>
                        <a:rPr lang="de-CH" sz="1400">
                          <a:effectLst/>
                        </a:rPr>
                        <a:t>Teamchef:in und Zeitmanager:in</a:t>
                      </a:r>
                      <a:endParaRPr lang="de-CH" sz="1400">
                        <a:solidFill>
                          <a:srgbClr val="000000"/>
                        </a:solidFill>
                        <a:effectLst/>
                        <a:latin typeface="Arial Nova Cond" panose="020B0506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l">
                        <a:lnSpc>
                          <a:spcPct val="150000"/>
                        </a:lnSpc>
                      </a:pPr>
                      <a:r>
                        <a:rPr lang="de-CH" sz="1400">
                          <a:effectLst/>
                        </a:rPr>
                        <a:t>Protokollschreiber:in</a:t>
                      </a:r>
                      <a:endParaRPr lang="de-CH" sz="1400">
                        <a:solidFill>
                          <a:srgbClr val="000000"/>
                        </a:solidFill>
                        <a:effectLst/>
                        <a:latin typeface="Arial Nova Cond" panose="020B0506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l">
                        <a:lnSpc>
                          <a:spcPct val="150000"/>
                        </a:lnSpc>
                      </a:pPr>
                      <a:r>
                        <a:rPr lang="de-CH" sz="1400">
                          <a:effectLst/>
                        </a:rPr>
                        <a:t>Skizzensammler:in</a:t>
                      </a:r>
                    </a:p>
                    <a:p>
                      <a:pPr algn="l">
                        <a:lnSpc>
                          <a:spcPct val="150000"/>
                        </a:lnSpc>
                      </a:pPr>
                      <a:r>
                        <a:rPr lang="de-CH" sz="1400">
                          <a:effectLst/>
                        </a:rPr>
                        <a:t>(optional)</a:t>
                      </a:r>
                      <a:endParaRPr lang="de-CH" sz="1400">
                        <a:solidFill>
                          <a:srgbClr val="000000"/>
                        </a:solidFill>
                        <a:effectLst/>
                        <a:latin typeface="Arial Nova Cond" panose="020B0506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957056925"/>
                  </a:ext>
                </a:extLst>
              </a:tr>
              <a:tr h="2547139">
                <a:tc>
                  <a:txBody>
                    <a:bodyPr/>
                    <a:lstStyle/>
                    <a:p>
                      <a:pPr algn="l">
                        <a:lnSpc>
                          <a:spcPct val="150000"/>
                        </a:lnSpc>
                      </a:pPr>
                      <a:r>
                        <a:rPr lang="de-CH" sz="1000">
                          <a:effectLst/>
                        </a:rPr>
                        <a:t> </a:t>
                      </a:r>
                      <a:endParaRPr lang="de-CH" sz="1400">
                        <a:solidFill>
                          <a:srgbClr val="000000"/>
                        </a:solidFill>
                        <a:effectLst/>
                        <a:latin typeface="Arial Nova Cond" panose="020B0506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l">
                        <a:lnSpc>
                          <a:spcPct val="150000"/>
                        </a:lnSpc>
                      </a:pPr>
                      <a:r>
                        <a:rPr lang="de-CH" sz="1400" b="1" dirty="0">
                          <a:effectLst/>
                        </a:rPr>
                        <a:t>Deine Aufgabe ist es, die Zeit im Blick zu behalten. Bis zur Ausstellung bleiben 4 Wochen. Schau auch, dass ihr am Ende der Doppellektion immer 10 Minuten Zeit habt. (Reflexion und Aufräumen.)</a:t>
                      </a:r>
                      <a:endParaRPr lang="de-CH" sz="2400" b="1" dirty="0">
                        <a:effectLst/>
                      </a:endParaRPr>
                    </a:p>
                    <a:p>
                      <a:pPr algn="l">
                        <a:lnSpc>
                          <a:spcPct val="150000"/>
                        </a:lnSpc>
                      </a:pPr>
                      <a:r>
                        <a:rPr lang="de-CH" sz="1400" b="1" dirty="0">
                          <a:effectLst/>
                        </a:rPr>
                        <a:t>Ausserdem bist du dafür verantwortlich, dass alle in der Gruppe ihren Job erfüllen. Klappt etwas nicht, suchst du das Gespräch mit der Lehrperson.</a:t>
                      </a:r>
                      <a:endParaRPr lang="de-CH" sz="2400" b="1" dirty="0">
                        <a:solidFill>
                          <a:srgbClr val="000000"/>
                        </a:solidFill>
                        <a:effectLst/>
                        <a:latin typeface="Arial Nova Cond" panose="020B0506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l">
                        <a:lnSpc>
                          <a:spcPct val="150000"/>
                        </a:lnSpc>
                      </a:pPr>
                      <a:r>
                        <a:rPr lang="de-CH" sz="1400" b="1" dirty="0">
                          <a:effectLst/>
                        </a:rPr>
                        <a:t>Du brauchst ein Handy. Die letzten 10 Minuten schreibst du im </a:t>
                      </a:r>
                      <a:r>
                        <a:rPr lang="de-CH" sz="1400" b="1" dirty="0" err="1">
                          <a:effectLst/>
                        </a:rPr>
                        <a:t>Padlet</a:t>
                      </a:r>
                      <a:r>
                        <a:rPr lang="de-CH" sz="1400" b="1" dirty="0">
                          <a:effectLst/>
                        </a:rPr>
                        <a:t> auf, was ihr diese Stunde gemacht habt. Bitte sorgfältig, lieber etwas mehr schreiben als zu wenig. </a:t>
                      </a:r>
                      <a:endParaRPr lang="de-CH" sz="2400" b="1" dirty="0">
                        <a:solidFill>
                          <a:srgbClr val="000000"/>
                        </a:solidFill>
                        <a:effectLst/>
                        <a:latin typeface="Arial Nova Cond" panose="020B0506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l">
                        <a:lnSpc>
                          <a:spcPct val="150000"/>
                        </a:lnSpc>
                      </a:pPr>
                      <a:r>
                        <a:rPr lang="de-CH" sz="1400" b="1" dirty="0">
                          <a:effectLst/>
                        </a:rPr>
                        <a:t>Sammle alles was dein Team während des Projekts macht. Diese Skizzen und Ideen gibst du am Ende der Lehrperson ab. </a:t>
                      </a:r>
                      <a:endParaRPr lang="de-CH" sz="2400" b="1" dirty="0">
                        <a:solidFill>
                          <a:srgbClr val="000000"/>
                        </a:solidFill>
                        <a:effectLst/>
                        <a:latin typeface="Arial Nova Cond" panose="020B0506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632556752"/>
                  </a:ext>
                </a:extLst>
              </a:tr>
              <a:tr h="865231">
                <a:tc>
                  <a:txBody>
                    <a:bodyPr/>
                    <a:lstStyle/>
                    <a:p>
                      <a:pPr algn="l">
                        <a:lnSpc>
                          <a:spcPct val="150000"/>
                        </a:lnSpc>
                      </a:pPr>
                      <a:r>
                        <a:rPr lang="de-CH" sz="1400">
                          <a:effectLst/>
                        </a:rPr>
                        <a:t>Name:</a:t>
                      </a:r>
                      <a:endParaRPr lang="de-CH" sz="1400">
                        <a:solidFill>
                          <a:srgbClr val="000000"/>
                        </a:solidFill>
                        <a:effectLst/>
                        <a:latin typeface="Arial Nova Cond" panose="020B0506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l">
                        <a:lnSpc>
                          <a:spcPct val="150000"/>
                        </a:lnSpc>
                      </a:pPr>
                      <a:r>
                        <a:rPr lang="de-CH" sz="1400">
                          <a:effectLst/>
                        </a:rPr>
                        <a:t> </a:t>
                      </a:r>
                      <a:endParaRPr lang="de-CH" sz="1400">
                        <a:solidFill>
                          <a:srgbClr val="000000"/>
                        </a:solidFill>
                        <a:effectLst/>
                        <a:latin typeface="Arial Nova Cond" panose="020B0506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l">
                        <a:lnSpc>
                          <a:spcPct val="150000"/>
                        </a:lnSpc>
                      </a:pPr>
                      <a:r>
                        <a:rPr lang="de-CH" sz="1400">
                          <a:effectLst/>
                        </a:rPr>
                        <a:t> </a:t>
                      </a:r>
                      <a:endParaRPr lang="de-CH" sz="1400">
                        <a:solidFill>
                          <a:srgbClr val="000000"/>
                        </a:solidFill>
                        <a:effectLst/>
                        <a:latin typeface="Arial Nova Cond" panose="020B0506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l">
                        <a:lnSpc>
                          <a:spcPct val="150000"/>
                        </a:lnSpc>
                      </a:pPr>
                      <a:r>
                        <a:rPr lang="de-CH" sz="1400" dirty="0">
                          <a:effectLst/>
                        </a:rPr>
                        <a:t> </a:t>
                      </a:r>
                      <a:endParaRPr lang="de-CH" sz="1400" dirty="0">
                        <a:solidFill>
                          <a:srgbClr val="000000"/>
                        </a:solidFill>
                        <a:effectLst/>
                        <a:latin typeface="Arial Nova Cond" panose="020B0506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484565924"/>
                  </a:ext>
                </a:extLst>
              </a:tr>
            </a:tbl>
          </a:graphicData>
        </a:graphic>
      </p:graphicFrame>
    </p:spTree>
    <p:extLst>
      <p:ext uri="{BB962C8B-B14F-4D97-AF65-F5344CB8AC3E}">
        <p14:creationId xmlns:p14="http://schemas.microsoft.com/office/powerpoint/2010/main" val="17945833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BAE0C0E2-5E21-5D5A-9EF0-AA3A541090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6125"/>
            <a:ext cx="12192000" cy="1000125"/>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4EC83855-F168-4A57-BD80-48F6258097AA}"/>
              </a:ext>
            </a:extLst>
          </p:cNvPr>
          <p:cNvSpPr>
            <a:spLocks noGrp="1"/>
          </p:cNvSpPr>
          <p:nvPr>
            <p:ph type="title"/>
          </p:nvPr>
        </p:nvSpPr>
        <p:spPr/>
        <p:txBody>
          <a:bodyPr>
            <a:normAutofit/>
          </a:bodyPr>
          <a:lstStyle/>
          <a:p>
            <a:pPr algn="ctr"/>
            <a:r>
              <a:rPr lang="de-CH" sz="8000" dirty="0"/>
              <a:t>Auftrag – </a:t>
            </a:r>
            <a:r>
              <a:rPr lang="de-CH" sz="8000" dirty="0" err="1"/>
              <a:t>Padlet</a:t>
            </a:r>
            <a:endParaRPr lang="de-CH" sz="8000" dirty="0"/>
          </a:p>
        </p:txBody>
      </p:sp>
      <p:sp>
        <p:nvSpPr>
          <p:cNvPr id="3" name="Inhaltsplatzhalter 2">
            <a:extLst>
              <a:ext uri="{FF2B5EF4-FFF2-40B4-BE49-F238E27FC236}">
                <a16:creationId xmlns:a16="http://schemas.microsoft.com/office/drawing/2014/main" id="{F85A73A3-ACAA-4BF2-8F1B-65E1DA55D1E5}"/>
              </a:ext>
            </a:extLst>
          </p:cNvPr>
          <p:cNvSpPr>
            <a:spLocks noGrp="1"/>
          </p:cNvSpPr>
          <p:nvPr>
            <p:ph idx="1"/>
          </p:nvPr>
        </p:nvSpPr>
        <p:spPr>
          <a:xfrm>
            <a:off x="211282" y="2023052"/>
            <a:ext cx="5884718" cy="4351338"/>
          </a:xfrm>
        </p:spPr>
        <p:txBody>
          <a:bodyPr>
            <a:normAutofit/>
          </a:bodyPr>
          <a:lstStyle/>
          <a:p>
            <a:pPr marL="514350" indent="-514350">
              <a:buFont typeface="+mj-lt"/>
              <a:buAutoNum type="arabicPeriod"/>
            </a:pPr>
            <a:r>
              <a:rPr lang="de-CH" dirty="0"/>
              <a:t>Lest den zugeteilten Text durch.</a:t>
            </a:r>
          </a:p>
          <a:p>
            <a:pPr marL="514350" indent="-514350">
              <a:buFont typeface="+mj-lt"/>
              <a:buAutoNum type="arabicPeriod"/>
            </a:pPr>
            <a:r>
              <a:rPr lang="de-CH" dirty="0"/>
              <a:t>Beantwortet danach die Fragen. </a:t>
            </a:r>
          </a:p>
          <a:p>
            <a:pPr marL="514350" indent="-514350">
              <a:buFont typeface="+mj-lt"/>
              <a:buAutoNum type="arabicPeriod"/>
            </a:pPr>
            <a:endParaRPr lang="de-CH" dirty="0"/>
          </a:p>
        </p:txBody>
      </p:sp>
      <p:pic>
        <p:nvPicPr>
          <p:cNvPr id="7" name="Grafik 6">
            <a:extLst>
              <a:ext uri="{FF2B5EF4-FFF2-40B4-BE49-F238E27FC236}">
                <a16:creationId xmlns:a16="http://schemas.microsoft.com/office/drawing/2014/main" id="{0CBEB134-CFE2-939C-05F5-633E7127F9FD}"/>
              </a:ext>
            </a:extLst>
          </p:cNvPr>
          <p:cNvPicPr>
            <a:picLocks noChangeAspect="1"/>
          </p:cNvPicPr>
          <p:nvPr/>
        </p:nvPicPr>
        <p:blipFill>
          <a:blip r:embed="rId3"/>
          <a:stretch>
            <a:fillRect/>
          </a:stretch>
        </p:blipFill>
        <p:spPr>
          <a:xfrm>
            <a:off x="7072439" y="2206031"/>
            <a:ext cx="4281361" cy="3758833"/>
          </a:xfrm>
          <a:prstGeom prst="rect">
            <a:avLst/>
          </a:prstGeom>
        </p:spPr>
      </p:pic>
      <p:sp>
        <p:nvSpPr>
          <p:cNvPr id="8" name="Ellipse 7">
            <a:extLst>
              <a:ext uri="{FF2B5EF4-FFF2-40B4-BE49-F238E27FC236}">
                <a16:creationId xmlns:a16="http://schemas.microsoft.com/office/drawing/2014/main" id="{E907C178-F299-254D-D011-D0B6109B3135}"/>
              </a:ext>
            </a:extLst>
          </p:cNvPr>
          <p:cNvSpPr/>
          <p:nvPr/>
        </p:nvSpPr>
        <p:spPr>
          <a:xfrm>
            <a:off x="8314668" y="2206031"/>
            <a:ext cx="1796902" cy="3186901"/>
          </a:xfrm>
          <a:custGeom>
            <a:avLst/>
            <a:gdLst>
              <a:gd name="connsiteX0" fmla="*/ 0 w 1796902"/>
              <a:gd name="connsiteY0" fmla="*/ 1593451 h 3186901"/>
              <a:gd name="connsiteX1" fmla="*/ 898451 w 1796902"/>
              <a:gd name="connsiteY1" fmla="*/ 0 h 3186901"/>
              <a:gd name="connsiteX2" fmla="*/ 1796902 w 1796902"/>
              <a:gd name="connsiteY2" fmla="*/ 1593451 h 3186901"/>
              <a:gd name="connsiteX3" fmla="*/ 898451 w 1796902"/>
              <a:gd name="connsiteY3" fmla="*/ 3186902 h 3186901"/>
              <a:gd name="connsiteX4" fmla="*/ 0 w 1796902"/>
              <a:gd name="connsiteY4" fmla="*/ 1593451 h 3186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6902" h="3186901" extrusionOk="0">
                <a:moveTo>
                  <a:pt x="0" y="1593451"/>
                </a:moveTo>
                <a:cubicBezTo>
                  <a:pt x="5841" y="669473"/>
                  <a:pt x="479297" y="62064"/>
                  <a:pt x="898451" y="0"/>
                </a:cubicBezTo>
                <a:cubicBezTo>
                  <a:pt x="1348280" y="-17533"/>
                  <a:pt x="1800544" y="700643"/>
                  <a:pt x="1796902" y="1593451"/>
                </a:cubicBezTo>
                <a:cubicBezTo>
                  <a:pt x="1812381" y="2463259"/>
                  <a:pt x="1376602" y="3232895"/>
                  <a:pt x="898451" y="3186902"/>
                </a:cubicBezTo>
                <a:cubicBezTo>
                  <a:pt x="372995" y="3282980"/>
                  <a:pt x="22756" y="2453474"/>
                  <a:pt x="0" y="1593451"/>
                </a:cubicBezTo>
                <a:close/>
              </a:path>
            </a:pathLst>
          </a:custGeom>
          <a:noFill/>
          <a:ln w="57150">
            <a:extLst>
              <a:ext uri="{C807C97D-BFC1-408E-A445-0C87EB9F89A2}">
                <ask:lineSketchStyleProps xmlns:ask="http://schemas.microsoft.com/office/drawing/2018/sketchyshapes" sd="4266498984">
                  <a:prstGeom prst="ellipse">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de-CH"/>
          </a:p>
        </p:txBody>
      </p:sp>
    </p:spTree>
    <p:extLst>
      <p:ext uri="{BB962C8B-B14F-4D97-AF65-F5344CB8AC3E}">
        <p14:creationId xmlns:p14="http://schemas.microsoft.com/office/powerpoint/2010/main" val="20183731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descr="Recycling Silhouette">
            <a:extLst>
              <a:ext uri="{FF2B5EF4-FFF2-40B4-BE49-F238E27FC236}">
                <a16:creationId xmlns:a16="http://schemas.microsoft.com/office/drawing/2014/main" id="{AD5926F2-768D-093E-9FF9-7BFE86E499D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57108" y="1756144"/>
            <a:ext cx="4450773" cy="4450773"/>
          </a:xfrm>
          <a:prstGeom prst="rect">
            <a:avLst/>
          </a:prstGeom>
        </p:spPr>
      </p:pic>
      <p:pic>
        <p:nvPicPr>
          <p:cNvPr id="4" name="Picture 2">
            <a:extLst>
              <a:ext uri="{FF2B5EF4-FFF2-40B4-BE49-F238E27FC236}">
                <a16:creationId xmlns:a16="http://schemas.microsoft.com/office/drawing/2014/main" id="{BAE0C0E2-5E21-5D5A-9EF0-AA3A541090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66125"/>
            <a:ext cx="12192000" cy="1000125"/>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4EC83855-F168-4A57-BD80-48F6258097AA}"/>
              </a:ext>
            </a:extLst>
          </p:cNvPr>
          <p:cNvSpPr>
            <a:spLocks noGrp="1"/>
          </p:cNvSpPr>
          <p:nvPr>
            <p:ph type="title"/>
          </p:nvPr>
        </p:nvSpPr>
        <p:spPr/>
        <p:txBody>
          <a:bodyPr>
            <a:normAutofit/>
          </a:bodyPr>
          <a:lstStyle/>
          <a:p>
            <a:pPr algn="ctr"/>
            <a:r>
              <a:rPr lang="de-CH" sz="8000"/>
              <a:t>RECYCLING</a:t>
            </a:r>
            <a:endParaRPr lang="de-CH" sz="8000" dirty="0"/>
          </a:p>
        </p:txBody>
      </p:sp>
      <p:sp>
        <p:nvSpPr>
          <p:cNvPr id="3" name="Inhaltsplatzhalter 2">
            <a:extLst>
              <a:ext uri="{FF2B5EF4-FFF2-40B4-BE49-F238E27FC236}">
                <a16:creationId xmlns:a16="http://schemas.microsoft.com/office/drawing/2014/main" id="{F85A73A3-ACAA-4BF2-8F1B-65E1DA55D1E5}"/>
              </a:ext>
            </a:extLst>
          </p:cNvPr>
          <p:cNvSpPr>
            <a:spLocks noGrp="1"/>
          </p:cNvSpPr>
          <p:nvPr>
            <p:ph idx="1"/>
          </p:nvPr>
        </p:nvSpPr>
        <p:spPr>
          <a:xfrm>
            <a:off x="412898" y="2767971"/>
            <a:ext cx="4786423" cy="2267909"/>
          </a:xfrm>
        </p:spPr>
        <p:txBody>
          <a:bodyPr>
            <a:normAutofit/>
          </a:bodyPr>
          <a:lstStyle/>
          <a:p>
            <a:r>
              <a:rPr lang="de-CH" sz="4400"/>
              <a:t>Was ist Recycling?</a:t>
            </a:r>
          </a:p>
          <a:p>
            <a:r>
              <a:rPr lang="de-CH" sz="4400"/>
              <a:t>Wann recycelt ihr? </a:t>
            </a:r>
            <a:endParaRPr lang="de-CH" sz="4400" dirty="0"/>
          </a:p>
        </p:txBody>
      </p:sp>
      <p:sp>
        <p:nvSpPr>
          <p:cNvPr id="8" name="Textfeld 7">
            <a:extLst>
              <a:ext uri="{FF2B5EF4-FFF2-40B4-BE49-F238E27FC236}">
                <a16:creationId xmlns:a16="http://schemas.microsoft.com/office/drawing/2014/main" id="{D0A16523-7346-2882-B55C-9C7E676942A0}"/>
              </a:ext>
            </a:extLst>
          </p:cNvPr>
          <p:cNvSpPr txBox="1"/>
          <p:nvPr/>
        </p:nvSpPr>
        <p:spPr>
          <a:xfrm>
            <a:off x="5401340" y="1575117"/>
            <a:ext cx="6635964" cy="5016758"/>
          </a:xfrm>
          <a:prstGeom prst="rect">
            <a:avLst/>
          </a:prstGeom>
          <a:noFill/>
        </p:spPr>
        <p:txBody>
          <a:bodyPr wrap="square">
            <a:spAutoFit/>
          </a:bodyPr>
          <a:lstStyle/>
          <a:p>
            <a:pPr algn="ctr"/>
            <a:r>
              <a:rPr lang="de-DE" sz="3200" b="1" i="0" dirty="0">
                <a:solidFill>
                  <a:srgbClr val="13220F"/>
                </a:solidFill>
                <a:effectLst/>
                <a:latin typeface="Calibri" panose="020F0502020204030204" pitchFamily="34" charset="0"/>
                <a:cs typeface="Calibri" panose="020F0502020204030204" pitchFamily="34" charset="0"/>
              </a:rPr>
              <a:t>„Als Recycling bezeichnet man den Prozess der Wiederaufbereitung von weggeworfenen Wertstoffen zu einem neuen Produkt. Das ursprüngliche Produkt wird in diesem Prozess, meist durch ein Schmelzverfahren, zerstört, aber der gewonnene Wertstoff wird für die Herstellung neuer Produkte verwendet.“</a:t>
            </a:r>
            <a:endParaRPr lang="de-CH" sz="3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57332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233A4E1A-826E-17AD-BC7C-26B0A16035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6125"/>
            <a:ext cx="12192000" cy="100012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psuz="http://schemas.microsoft.com/office/powerpoint/2016/summaryzoom" Requires="psuz">
          <p:graphicFrame>
            <p:nvGraphicFramePr>
              <p:cNvPr id="5" name="Zusammenfassungszoom 4">
                <a:extLst>
                  <a:ext uri="{FF2B5EF4-FFF2-40B4-BE49-F238E27FC236}">
                    <a16:creationId xmlns:a16="http://schemas.microsoft.com/office/drawing/2014/main" id="{E74C5F7F-19FE-A225-ECFC-D402926D3863}"/>
                  </a:ext>
                </a:extLst>
              </p:cNvPr>
              <p:cNvGraphicFramePr>
                <a:graphicFrameLocks noChangeAspect="1"/>
              </p:cNvGraphicFramePr>
              <p:nvPr>
                <p:extLst>
                  <p:ext uri="{D42A27DB-BD31-4B8C-83A1-F6EECF244321}">
                    <p14:modId xmlns:p14="http://schemas.microsoft.com/office/powerpoint/2010/main" val="1251359780"/>
                  </p:ext>
                </p:extLst>
              </p:nvPr>
            </p:nvGraphicFramePr>
            <p:xfrm>
              <a:off x="838200" y="1825625"/>
              <a:ext cx="10515600" cy="4351338"/>
            </p:xfrm>
            <a:graphic>
              <a:graphicData uri="http://schemas.microsoft.com/office/powerpoint/2016/summaryzoom">
                <psuz:summaryZm>
                  <psuz:summaryZmObj sectionId="{65D0776F-8DCA-4A84-B415-56FF75FE72BC}">
                    <psuz:zmPr id="{B212DA42-4A1C-426C-851A-C99768C0BE4F}" transitionDur="1000">
                      <p166:blipFill xmlns:p166="http://schemas.microsoft.com/office/powerpoint/2016/6/main">
                        <a:blip r:embed="rId3"/>
                        <a:stretch>
                          <a:fillRect/>
                        </a:stretch>
                      </p166:blipFill>
                      <p166:spPr xmlns:p166="http://schemas.microsoft.com/office/powerpoint/2016/6/main">
                        <a:xfrm>
                          <a:off x="1711460" y="152297"/>
                          <a:ext cx="3481070" cy="1958102"/>
                        </a:xfrm>
                        <a:prstGeom prst="rect">
                          <a:avLst/>
                        </a:prstGeom>
                      </p166:spPr>
                    </psuz:zmPr>
                  </psuz:summaryZmObj>
                  <psuz:summaryZmObj sectionId="{46B834D9-9FAD-427C-B552-D20131C6A47C}">
                    <psuz:zmPr id="{1F85FE9C-349C-4BF9-80A4-536D5DE5B6FE}" transitionDur="1000">
                      <p166:blipFill xmlns:p166="http://schemas.microsoft.com/office/powerpoint/2016/6/main">
                        <a:blip r:embed="rId4"/>
                        <a:stretch>
                          <a:fillRect/>
                        </a:stretch>
                      </p166:blipFill>
                      <p166:spPr xmlns:p166="http://schemas.microsoft.com/office/powerpoint/2016/6/main">
                        <a:xfrm>
                          <a:off x="5323070" y="152297"/>
                          <a:ext cx="3481070" cy="1958102"/>
                        </a:xfrm>
                        <a:prstGeom prst="rect">
                          <a:avLst/>
                        </a:prstGeom>
                      </p166:spPr>
                    </psuz:zmPr>
                  </psuz:summaryZmObj>
                  <psuz:summaryZmObj sectionId="{EAE08FA4-A47D-4EAE-900A-AE7C80EA5868}" offsetFactorX="49401" offsetFactorY="-1568">
                    <psuz:zmPr id="{E3FC65B5-DD04-493F-B607-68A7C4F1E861}" transitionDur="1000">
                      <p166:blipFill xmlns:p166="http://schemas.microsoft.com/office/powerpoint/2016/6/main">
                        <a:blip r:embed="rId5"/>
                        <a:stretch>
                          <a:fillRect/>
                        </a:stretch>
                      </p166:blipFill>
                      <p166:spPr xmlns:p166="http://schemas.microsoft.com/office/powerpoint/2016/6/main">
                        <a:xfrm>
                          <a:off x="3431143" y="2210236"/>
                          <a:ext cx="3481070" cy="1958102"/>
                        </a:xfrm>
                        <a:prstGeom prst="rect">
                          <a:avLst/>
                        </a:prstGeom>
                      </p166:spPr>
                    </psuz:zmPr>
                  </psuz:summaryZmObj>
                  <psuz:gridLayout/>
                </psuz:summaryZm>
              </a:graphicData>
            </a:graphic>
          </p:graphicFrame>
        </mc:Choice>
        <mc:Fallback>
          <p:grpSp>
            <p:nvGrpSpPr>
              <p:cNvPr id="5" name="Zusammenfassungszoom 4">
                <a:extLst>
                  <a:ext uri="{FF2B5EF4-FFF2-40B4-BE49-F238E27FC236}">
                    <a16:creationId xmlns:a16="http://schemas.microsoft.com/office/drawing/2014/main" id="{E74C5F7F-19FE-A225-ECFC-D402926D3863}"/>
                  </a:ext>
                </a:extLst>
              </p:cNvPr>
              <p:cNvGrpSpPr>
                <a:grpSpLocks noGrp="1" noUngrp="1" noRot="1" noChangeAspect="1" noMove="1" noResize="1"/>
              </p:cNvGrpSpPr>
              <p:nvPr/>
            </p:nvGrpSpPr>
            <p:grpSpPr>
              <a:xfrm>
                <a:off x="838200" y="1825625"/>
                <a:ext cx="10515600" cy="4351338"/>
                <a:chOff x="838200" y="1825625"/>
                <a:chExt cx="10515600" cy="4351338"/>
              </a:xfrm>
            </p:grpSpPr>
            <p:pic>
              <p:nvPicPr>
                <p:cNvPr id="2" name="Grafik 2">
                  <a:hlinkClick r:id="rId6" action="ppaction://hlinksldjump"/>
                </p:cNvPr>
                <p:cNvPicPr>
                  <a:picLocks noSelect="1" noRot="1" noChangeAspect="1" noMove="1" noResize="1" noEditPoints="1" noAdjustHandles="1" noChangeArrowheads="1" noChangeShapeType="1"/>
                </p:cNvPicPr>
                <p:nvPr/>
              </p:nvPicPr>
              <p:blipFill>
                <a:blip r:embed="rId3"/>
                <a:stretch>
                  <a:fillRect/>
                </a:stretch>
              </p:blipFill>
              <p:spPr>
                <a:xfrm>
                  <a:off x="2549660" y="1977922"/>
                  <a:ext cx="3481070" cy="1958102"/>
                </a:xfrm>
                <a:prstGeom prst="rect">
                  <a:avLst/>
                </a:prstGeom>
              </p:spPr>
            </p:pic>
            <p:pic>
              <p:nvPicPr>
                <p:cNvPr id="4" name="Grafik 4">
                  <a:hlinkClick r:id="rId7" action="ppaction://hlinksldjump"/>
                </p:cNvPr>
                <p:cNvPicPr>
                  <a:picLocks noSelect="1" noRot="1" noChangeAspect="1" noMove="1" noResize="1" noEditPoints="1" noAdjustHandles="1" noChangeArrowheads="1" noChangeShapeType="1"/>
                </p:cNvPicPr>
                <p:nvPr/>
              </p:nvPicPr>
              <p:blipFill>
                <a:blip r:embed="rId4"/>
                <a:stretch>
                  <a:fillRect/>
                </a:stretch>
              </p:blipFill>
              <p:spPr>
                <a:xfrm>
                  <a:off x="6161270" y="1977922"/>
                  <a:ext cx="3481070" cy="1958102"/>
                </a:xfrm>
                <a:prstGeom prst="rect">
                  <a:avLst/>
                </a:prstGeom>
              </p:spPr>
            </p:pic>
            <p:pic>
              <p:nvPicPr>
                <p:cNvPr id="9" name="Grafik 9">
                  <a:hlinkClick r:id="rId8" action="ppaction://hlinksldjump"/>
                </p:cNvPr>
                <p:cNvPicPr>
                  <a:picLocks noSelect="1" noRot="1" noChangeAspect="1" noMove="1" noResize="1" noEditPoints="1" noAdjustHandles="1" noChangeArrowheads="1" noChangeShapeType="1"/>
                </p:cNvPicPr>
                <p:nvPr/>
              </p:nvPicPr>
              <p:blipFill>
                <a:blip r:embed="rId5"/>
                <a:stretch>
                  <a:fillRect/>
                </a:stretch>
              </p:blipFill>
              <p:spPr>
                <a:xfrm>
                  <a:off x="4269343" y="4035861"/>
                  <a:ext cx="3481070" cy="1958102"/>
                </a:xfrm>
                <a:prstGeom prst="rect">
                  <a:avLst/>
                </a:prstGeom>
              </p:spPr>
            </p:pic>
          </p:grpSp>
        </mc:Fallback>
      </mc:AlternateContent>
      <p:sp>
        <p:nvSpPr>
          <p:cNvPr id="6" name="Titel 1">
            <a:extLst>
              <a:ext uri="{FF2B5EF4-FFF2-40B4-BE49-F238E27FC236}">
                <a16:creationId xmlns:a16="http://schemas.microsoft.com/office/drawing/2014/main" id="{582553D2-2F18-6FE4-BE03-E63FD8882EC7}"/>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CH" sz="8000" dirty="0"/>
              <a:t>Erstelle ein Kunstwerk</a:t>
            </a:r>
          </a:p>
        </p:txBody>
      </p:sp>
      <p:pic>
        <p:nvPicPr>
          <p:cNvPr id="3" name="Grafik 2" descr="Abzeichen mit einfarbiger Füllung">
            <a:extLst>
              <a:ext uri="{FF2B5EF4-FFF2-40B4-BE49-F238E27FC236}">
                <a16:creationId xmlns:a16="http://schemas.microsoft.com/office/drawing/2014/main" id="{5121C128-444D-DB6D-8540-9CEE29E76A7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925049" y="2402463"/>
            <a:ext cx="914400" cy="914400"/>
          </a:xfrm>
          <a:prstGeom prst="rect">
            <a:avLst/>
          </a:prstGeom>
        </p:spPr>
      </p:pic>
      <p:pic>
        <p:nvPicPr>
          <p:cNvPr id="8" name="Grafik 7" descr="Marke 3 mit einfarbiger Füllung">
            <a:extLst>
              <a:ext uri="{FF2B5EF4-FFF2-40B4-BE49-F238E27FC236}">
                <a16:creationId xmlns:a16="http://schemas.microsoft.com/office/drawing/2014/main" id="{9F7F7593-E297-775F-2ACC-E78113E113E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232636" y="4623287"/>
            <a:ext cx="914400" cy="914400"/>
          </a:xfrm>
          <a:prstGeom prst="rect">
            <a:avLst/>
          </a:prstGeom>
        </p:spPr>
      </p:pic>
      <p:pic>
        <p:nvPicPr>
          <p:cNvPr id="10" name="Grafik 9" descr="Marke 1 mit einfarbiger Füllung">
            <a:extLst>
              <a:ext uri="{FF2B5EF4-FFF2-40B4-BE49-F238E27FC236}">
                <a16:creationId xmlns:a16="http://schemas.microsoft.com/office/drawing/2014/main" id="{B2C36A2B-C872-9265-D26A-85F39355382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305259" y="2402463"/>
            <a:ext cx="914400" cy="914400"/>
          </a:xfrm>
          <a:prstGeom prst="rect">
            <a:avLst/>
          </a:prstGeom>
        </p:spPr>
      </p:pic>
    </p:spTree>
    <p:extLst>
      <p:ext uri="{BB962C8B-B14F-4D97-AF65-F5344CB8AC3E}">
        <p14:creationId xmlns:p14="http://schemas.microsoft.com/office/powerpoint/2010/main" val="12303004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BAE0C0E2-5E21-5D5A-9EF0-AA3A541090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6125"/>
            <a:ext cx="12192000" cy="1000125"/>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4EC83855-F168-4A57-BD80-48F6258097AA}"/>
              </a:ext>
            </a:extLst>
          </p:cNvPr>
          <p:cNvSpPr>
            <a:spLocks noGrp="1"/>
          </p:cNvSpPr>
          <p:nvPr>
            <p:ph type="title"/>
          </p:nvPr>
        </p:nvSpPr>
        <p:spPr/>
        <p:txBody>
          <a:bodyPr>
            <a:normAutofit/>
          </a:bodyPr>
          <a:lstStyle/>
          <a:p>
            <a:pPr algn="ctr"/>
            <a:r>
              <a:rPr lang="de-CH" sz="8000" dirty="0"/>
              <a:t>Phase Ideensuche</a:t>
            </a:r>
          </a:p>
        </p:txBody>
      </p:sp>
      <p:sp>
        <p:nvSpPr>
          <p:cNvPr id="3" name="Inhaltsplatzhalter 2">
            <a:extLst>
              <a:ext uri="{FF2B5EF4-FFF2-40B4-BE49-F238E27FC236}">
                <a16:creationId xmlns:a16="http://schemas.microsoft.com/office/drawing/2014/main" id="{F85A73A3-ACAA-4BF2-8F1B-65E1DA55D1E5}"/>
              </a:ext>
            </a:extLst>
          </p:cNvPr>
          <p:cNvSpPr>
            <a:spLocks noGrp="1"/>
          </p:cNvSpPr>
          <p:nvPr>
            <p:ph idx="1"/>
          </p:nvPr>
        </p:nvSpPr>
        <p:spPr>
          <a:xfrm>
            <a:off x="2104158" y="2106295"/>
            <a:ext cx="7983683" cy="3777733"/>
          </a:xfrm>
        </p:spPr>
        <p:txBody>
          <a:bodyPr>
            <a:normAutofit lnSpcReduction="10000"/>
          </a:bodyPr>
          <a:lstStyle/>
          <a:p>
            <a:pPr marL="514350" indent="-514350" algn="ctr">
              <a:buFont typeface="+mj-lt"/>
              <a:buAutoNum type="arabicPeriod"/>
            </a:pPr>
            <a:r>
              <a:rPr lang="de-CH" dirty="0"/>
              <a:t>Wie kannst du die Problematik deines Textes darstellen? </a:t>
            </a:r>
          </a:p>
          <a:p>
            <a:pPr marL="457200" lvl="1" indent="0" algn="ctr">
              <a:buNone/>
            </a:pPr>
            <a:r>
              <a:rPr lang="de-CH" dirty="0"/>
              <a:t>Inspirationsfrage</a:t>
            </a:r>
          </a:p>
          <a:p>
            <a:pPr marL="457200" lvl="1" indent="0" algn="ctr">
              <a:buNone/>
            </a:pPr>
            <a:r>
              <a:rPr lang="de-CH" dirty="0"/>
              <a:t>Mache verschiedene Skizzen </a:t>
            </a:r>
          </a:p>
          <a:p>
            <a:pPr marL="514350" indent="-514350" algn="ctr">
              <a:buFont typeface="+mj-lt"/>
              <a:buAutoNum type="arabicPeriod"/>
            </a:pPr>
            <a:r>
              <a:rPr lang="de-CH" dirty="0"/>
              <a:t>Nimm dir ein recyceltes Papier – ausprobieren!</a:t>
            </a:r>
          </a:p>
          <a:p>
            <a:pPr marL="457200" lvl="1" indent="0" algn="ctr">
              <a:buNone/>
            </a:pPr>
            <a:r>
              <a:rPr lang="de-CH" dirty="0"/>
              <a:t>Probiere verschiedene Dinge aus. </a:t>
            </a:r>
            <a:br>
              <a:rPr lang="de-CH" dirty="0"/>
            </a:br>
            <a:r>
              <a:rPr lang="de-CH" dirty="0"/>
              <a:t>Wenn du nicht weiter weisst, frage die Lehrperson</a:t>
            </a:r>
          </a:p>
          <a:p>
            <a:pPr marL="514350" indent="-514350" algn="ctr">
              <a:buFont typeface="+mj-lt"/>
              <a:buAutoNum type="arabicPeriod"/>
            </a:pPr>
            <a:r>
              <a:rPr lang="de-CH" dirty="0"/>
              <a:t>Stellt eure Ideen einander vor</a:t>
            </a:r>
          </a:p>
          <a:p>
            <a:pPr marL="457200" lvl="1" indent="0" algn="ctr">
              <a:buNone/>
            </a:pPr>
            <a:r>
              <a:rPr lang="de-CH" dirty="0"/>
              <a:t>Einigt euch für eine Idee.</a:t>
            </a:r>
          </a:p>
          <a:p>
            <a:pPr marL="457200" lvl="1" indent="0">
              <a:buNone/>
            </a:pPr>
            <a:endParaRPr lang="de-CH" dirty="0"/>
          </a:p>
        </p:txBody>
      </p:sp>
      <p:pic>
        <p:nvPicPr>
          <p:cNvPr id="4098" name="Picture 2" descr="Free vector graphics of Draw">
            <a:extLst>
              <a:ext uri="{FF2B5EF4-FFF2-40B4-BE49-F238E27FC236}">
                <a16:creationId xmlns:a16="http://schemas.microsoft.com/office/drawing/2014/main" id="{ADEFAB71-53C9-8CC8-87CF-2AF72A7CA5D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884266">
            <a:off x="9556324" y="753566"/>
            <a:ext cx="2712825" cy="251705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Free vector graphics of Scroll">
            <a:extLst>
              <a:ext uri="{FF2B5EF4-FFF2-40B4-BE49-F238E27FC236}">
                <a16:creationId xmlns:a16="http://schemas.microsoft.com/office/drawing/2014/main" id="{BFF22123-A6FD-DF99-61B3-BAA4821FBF2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41016" y="3280103"/>
            <a:ext cx="2860232" cy="143011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Free vector graphics of Pixel cells">
            <a:extLst>
              <a:ext uri="{FF2B5EF4-FFF2-40B4-BE49-F238E27FC236}">
                <a16:creationId xmlns:a16="http://schemas.microsoft.com/office/drawing/2014/main" id="{FC1B16F0-4EE6-8CBE-2FCA-B601D8EC7E3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03378" y="4294909"/>
            <a:ext cx="2594187"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95272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BAE0C0E2-5E21-5D5A-9EF0-AA3A541090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6125"/>
            <a:ext cx="12192000" cy="1000125"/>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4EC83855-F168-4A57-BD80-48F6258097AA}"/>
              </a:ext>
            </a:extLst>
          </p:cNvPr>
          <p:cNvSpPr>
            <a:spLocks noGrp="1"/>
          </p:cNvSpPr>
          <p:nvPr>
            <p:ph type="title"/>
          </p:nvPr>
        </p:nvSpPr>
        <p:spPr/>
        <p:txBody>
          <a:bodyPr>
            <a:normAutofit/>
          </a:bodyPr>
          <a:lstStyle/>
          <a:p>
            <a:pPr algn="ctr"/>
            <a:r>
              <a:rPr lang="de-CH" sz="8000" dirty="0"/>
              <a:t>Phase Papierschöpfen</a:t>
            </a:r>
          </a:p>
        </p:txBody>
      </p:sp>
      <p:sp>
        <p:nvSpPr>
          <p:cNvPr id="3" name="Inhaltsplatzhalter 2">
            <a:extLst>
              <a:ext uri="{FF2B5EF4-FFF2-40B4-BE49-F238E27FC236}">
                <a16:creationId xmlns:a16="http://schemas.microsoft.com/office/drawing/2014/main" id="{F85A73A3-ACAA-4BF2-8F1B-65E1DA55D1E5}"/>
              </a:ext>
            </a:extLst>
          </p:cNvPr>
          <p:cNvSpPr>
            <a:spLocks noGrp="1"/>
          </p:cNvSpPr>
          <p:nvPr>
            <p:ph idx="1"/>
          </p:nvPr>
        </p:nvSpPr>
        <p:spPr>
          <a:xfrm>
            <a:off x="3239582" y="2747847"/>
            <a:ext cx="5712835" cy="2263775"/>
          </a:xfrm>
        </p:spPr>
        <p:txBody>
          <a:bodyPr>
            <a:normAutofit fontScale="77500" lnSpcReduction="20000"/>
          </a:bodyPr>
          <a:lstStyle/>
          <a:p>
            <a:pPr marL="514350" indent="-514350" algn="ctr">
              <a:buFont typeface="+mj-lt"/>
              <a:buAutoNum type="arabicPeriod"/>
            </a:pPr>
            <a:r>
              <a:rPr lang="de-CH" sz="4400" dirty="0"/>
              <a:t>Lehrperson ruft euch auf. Selbstständig Papier schöpfen…</a:t>
            </a:r>
          </a:p>
          <a:p>
            <a:pPr marL="514350" indent="-514350" algn="ctr">
              <a:buFont typeface="+mj-lt"/>
              <a:buAutoNum type="arabicPeriod"/>
            </a:pPr>
            <a:r>
              <a:rPr lang="de-CH" sz="4400" dirty="0"/>
              <a:t>Anleitung durchlesen – Lehrerin gibt Hilfestellungen</a:t>
            </a:r>
          </a:p>
          <a:p>
            <a:pPr marL="514350" indent="-514350">
              <a:buFont typeface="+mj-lt"/>
              <a:buAutoNum type="arabicPeriod"/>
            </a:pPr>
            <a:endParaRPr lang="de-CH" dirty="0"/>
          </a:p>
        </p:txBody>
      </p:sp>
      <p:pic>
        <p:nvPicPr>
          <p:cNvPr id="5" name="Grafik 4">
            <a:extLst>
              <a:ext uri="{FF2B5EF4-FFF2-40B4-BE49-F238E27FC236}">
                <a16:creationId xmlns:a16="http://schemas.microsoft.com/office/drawing/2014/main" id="{2C1BBEDA-C17C-D265-6C54-0FD848433AC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7807" y="1901174"/>
            <a:ext cx="2988420" cy="2046403"/>
          </a:xfrm>
          <a:prstGeom prst="rect">
            <a:avLst/>
          </a:prstGeom>
          <a:noFill/>
          <a:ln>
            <a:noFill/>
          </a:ln>
        </p:spPr>
      </p:pic>
      <p:pic>
        <p:nvPicPr>
          <p:cNvPr id="6" name="Grafik 5" descr="Ein Bild, das Tisch, Esstisch enthält.&#10;&#10;Automatisch generierte Beschreibung">
            <a:extLst>
              <a:ext uri="{FF2B5EF4-FFF2-40B4-BE49-F238E27FC236}">
                <a16:creationId xmlns:a16="http://schemas.microsoft.com/office/drawing/2014/main" id="{1293A01E-2EA3-C5E0-B5C1-3A57DBC9D86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45976" y="4875530"/>
            <a:ext cx="2900045" cy="1982470"/>
          </a:xfrm>
          <a:prstGeom prst="rect">
            <a:avLst/>
          </a:prstGeom>
          <a:noFill/>
          <a:ln>
            <a:noFill/>
          </a:ln>
        </p:spPr>
      </p:pic>
      <p:pic>
        <p:nvPicPr>
          <p:cNvPr id="7" name="Grafik 6" descr="Ein Bild, das Badewanne enthält.&#10;&#10;Automatisch generierte Beschreibung">
            <a:extLst>
              <a:ext uri="{FF2B5EF4-FFF2-40B4-BE49-F238E27FC236}">
                <a16:creationId xmlns:a16="http://schemas.microsoft.com/office/drawing/2014/main" id="{7ADF5CDA-0570-C1A1-B3DA-06644933827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6922" y="4593648"/>
            <a:ext cx="2790190" cy="1910715"/>
          </a:xfrm>
          <a:prstGeom prst="rect">
            <a:avLst/>
          </a:prstGeom>
          <a:noFill/>
          <a:ln>
            <a:noFill/>
          </a:ln>
        </p:spPr>
      </p:pic>
      <p:pic>
        <p:nvPicPr>
          <p:cNvPr id="8" name="Grafik 7">
            <a:extLst>
              <a:ext uri="{FF2B5EF4-FFF2-40B4-BE49-F238E27FC236}">
                <a16:creationId xmlns:a16="http://schemas.microsoft.com/office/drawing/2014/main" id="{BF6A108C-E076-1315-C8A0-F93043827D1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952417" y="1978041"/>
            <a:ext cx="2404951" cy="1643407"/>
          </a:xfrm>
          <a:prstGeom prst="rect">
            <a:avLst/>
          </a:prstGeom>
          <a:noFill/>
          <a:ln>
            <a:noFill/>
          </a:ln>
        </p:spPr>
      </p:pic>
      <p:pic>
        <p:nvPicPr>
          <p:cNvPr id="9" name="Grafik 8">
            <a:extLst>
              <a:ext uri="{FF2B5EF4-FFF2-40B4-BE49-F238E27FC236}">
                <a16:creationId xmlns:a16="http://schemas.microsoft.com/office/drawing/2014/main" id="{B4BAC8BC-FEF6-3D8D-FC2A-CBB4BA163C69}"/>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426838" y="4333240"/>
            <a:ext cx="3159760" cy="2159635"/>
          </a:xfrm>
          <a:prstGeom prst="rect">
            <a:avLst/>
          </a:prstGeom>
          <a:noFill/>
          <a:ln>
            <a:noFill/>
          </a:ln>
        </p:spPr>
      </p:pic>
    </p:spTree>
    <p:extLst>
      <p:ext uri="{BB962C8B-B14F-4D97-AF65-F5344CB8AC3E}">
        <p14:creationId xmlns:p14="http://schemas.microsoft.com/office/powerpoint/2010/main" val="22558878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BAE0C0E2-5E21-5D5A-9EF0-AA3A541090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6125"/>
            <a:ext cx="12192000" cy="1000125"/>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4EC83855-F168-4A57-BD80-48F6258097AA}"/>
              </a:ext>
            </a:extLst>
          </p:cNvPr>
          <p:cNvSpPr>
            <a:spLocks noGrp="1"/>
          </p:cNvSpPr>
          <p:nvPr>
            <p:ph type="title"/>
          </p:nvPr>
        </p:nvSpPr>
        <p:spPr/>
        <p:txBody>
          <a:bodyPr>
            <a:normAutofit/>
          </a:bodyPr>
          <a:lstStyle/>
          <a:p>
            <a:pPr algn="ctr"/>
            <a:r>
              <a:rPr lang="de-CH" sz="8000" dirty="0"/>
              <a:t>Phase Werk erstellen</a:t>
            </a:r>
          </a:p>
        </p:txBody>
      </p:sp>
      <p:sp>
        <p:nvSpPr>
          <p:cNvPr id="3" name="Inhaltsplatzhalter 2">
            <a:extLst>
              <a:ext uri="{FF2B5EF4-FFF2-40B4-BE49-F238E27FC236}">
                <a16:creationId xmlns:a16="http://schemas.microsoft.com/office/drawing/2014/main" id="{F85A73A3-ACAA-4BF2-8F1B-65E1DA55D1E5}"/>
              </a:ext>
            </a:extLst>
          </p:cNvPr>
          <p:cNvSpPr>
            <a:spLocks noGrp="1"/>
          </p:cNvSpPr>
          <p:nvPr>
            <p:ph idx="1"/>
          </p:nvPr>
        </p:nvSpPr>
        <p:spPr>
          <a:xfrm>
            <a:off x="3600450" y="1607416"/>
            <a:ext cx="4991100" cy="2283980"/>
          </a:xfrm>
        </p:spPr>
        <p:txBody>
          <a:bodyPr>
            <a:normAutofit fontScale="62500" lnSpcReduction="20000"/>
          </a:bodyPr>
          <a:lstStyle/>
          <a:p>
            <a:pPr marL="514350" indent="-514350">
              <a:buFont typeface="+mj-lt"/>
              <a:buAutoNum type="arabicPeriod"/>
            </a:pPr>
            <a:r>
              <a:rPr lang="de-CH" sz="4800" dirty="0"/>
              <a:t>Die vorderen Phasen zuerst abschliessen. </a:t>
            </a:r>
          </a:p>
          <a:p>
            <a:pPr marL="514350" indent="-514350">
              <a:buFont typeface="+mj-lt"/>
              <a:buAutoNum type="arabicPeriod"/>
            </a:pPr>
            <a:r>
              <a:rPr lang="de-CH" sz="4800" dirty="0"/>
              <a:t>Beginnt mit eurem richtigen Werk (Gruppenarbeit) </a:t>
            </a:r>
          </a:p>
          <a:p>
            <a:pPr marL="457200" lvl="1" indent="0">
              <a:buNone/>
            </a:pPr>
            <a:r>
              <a:rPr lang="de-CH" sz="4400" dirty="0"/>
              <a:t>Jeder macht etwas!</a:t>
            </a:r>
          </a:p>
        </p:txBody>
      </p:sp>
      <p:pic>
        <p:nvPicPr>
          <p:cNvPr id="5" name="Grafik 4" descr="Free photos of Pencils">
            <a:extLst>
              <a:ext uri="{FF2B5EF4-FFF2-40B4-BE49-F238E27FC236}">
                <a16:creationId xmlns:a16="http://schemas.microsoft.com/office/drawing/2014/main" id="{C414F1A5-928C-C00C-F88D-AF887CC9190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400" y="1607416"/>
            <a:ext cx="2458720" cy="1383665"/>
          </a:xfrm>
          <a:prstGeom prst="rect">
            <a:avLst/>
          </a:prstGeom>
          <a:noFill/>
          <a:ln>
            <a:noFill/>
          </a:ln>
        </p:spPr>
      </p:pic>
      <p:sp>
        <p:nvSpPr>
          <p:cNvPr id="6" name="Textfeld 209">
            <a:extLst>
              <a:ext uri="{FF2B5EF4-FFF2-40B4-BE49-F238E27FC236}">
                <a16:creationId xmlns:a16="http://schemas.microsoft.com/office/drawing/2014/main" id="{71BC516F-8255-A83B-E7F6-0F6BE8D27ECA}"/>
              </a:ext>
            </a:extLst>
          </p:cNvPr>
          <p:cNvSpPr txBox="1"/>
          <p:nvPr/>
        </p:nvSpPr>
        <p:spPr>
          <a:xfrm>
            <a:off x="0" y="2638656"/>
            <a:ext cx="3331845" cy="43815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lnSpc>
                <a:spcPct val="150000"/>
              </a:lnSpc>
            </a:pPr>
            <a:r>
              <a:rPr lang="de-CH" sz="1400">
                <a:solidFill>
                  <a:srgbClr val="000000"/>
                </a:solidFill>
                <a:effectLst/>
                <a:latin typeface="Arial Nova Cond" panose="020B0506020202020204" pitchFamily="34" charset="0"/>
                <a:ea typeface="Calibri" panose="020F0502020204030204" pitchFamily="34" charset="0"/>
                <a:cs typeface="Arial" panose="020B0604020202020204" pitchFamily="34" charset="0"/>
              </a:rPr>
              <a:t>Zeichnen (Bleistift, Neocolor, Farbstifte) </a:t>
            </a:r>
          </a:p>
          <a:p>
            <a:pPr algn="just">
              <a:lnSpc>
                <a:spcPct val="150000"/>
              </a:lnSpc>
            </a:pPr>
            <a:r>
              <a:rPr lang="de-DE" sz="1400">
                <a:solidFill>
                  <a:srgbClr val="000000"/>
                </a:solidFill>
                <a:effectLst/>
                <a:latin typeface="Arial Nova Cond" panose="020B0506020202020204" pitchFamily="34" charset="0"/>
                <a:ea typeface="Calibri" panose="020F0502020204030204" pitchFamily="34" charset="0"/>
                <a:cs typeface="Arial" panose="020B0604020202020204" pitchFamily="34" charset="0"/>
              </a:rPr>
              <a:t> </a:t>
            </a:r>
            <a:endParaRPr lang="de-CH" sz="1400">
              <a:solidFill>
                <a:srgbClr val="000000"/>
              </a:solidFill>
              <a:effectLst/>
              <a:latin typeface="Arial Nova Cond" panose="020B0506020202020204" pitchFamily="34" charset="0"/>
              <a:ea typeface="Calibri" panose="020F0502020204030204" pitchFamily="34" charset="0"/>
              <a:cs typeface="Arial" panose="020B0604020202020204" pitchFamily="34" charset="0"/>
            </a:endParaRPr>
          </a:p>
        </p:txBody>
      </p:sp>
      <p:pic>
        <p:nvPicPr>
          <p:cNvPr id="8" name="Grafik 7" descr="Free photos of Painter">
            <a:extLst>
              <a:ext uri="{FF2B5EF4-FFF2-40B4-BE49-F238E27FC236}">
                <a16:creationId xmlns:a16="http://schemas.microsoft.com/office/drawing/2014/main" id="{44B5DA05-1BBB-588F-6FAC-A48503FFEE6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6585" y="3791707"/>
            <a:ext cx="2489835" cy="1661795"/>
          </a:xfrm>
          <a:prstGeom prst="rect">
            <a:avLst/>
          </a:prstGeom>
          <a:noFill/>
          <a:ln>
            <a:noFill/>
          </a:ln>
        </p:spPr>
      </p:pic>
      <p:sp>
        <p:nvSpPr>
          <p:cNvPr id="7" name="Textfeld 208">
            <a:extLst>
              <a:ext uri="{FF2B5EF4-FFF2-40B4-BE49-F238E27FC236}">
                <a16:creationId xmlns:a16="http://schemas.microsoft.com/office/drawing/2014/main" id="{7A87E3EE-EDB9-00C8-1DA6-A5D21BA2F6C0}"/>
              </a:ext>
            </a:extLst>
          </p:cNvPr>
          <p:cNvSpPr txBox="1"/>
          <p:nvPr/>
        </p:nvSpPr>
        <p:spPr>
          <a:xfrm>
            <a:off x="406400" y="4781037"/>
            <a:ext cx="2435225" cy="43815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lnSpc>
                <a:spcPct val="150000"/>
              </a:lnSpc>
            </a:pPr>
            <a:r>
              <a:rPr lang="de-CH" sz="1400">
                <a:solidFill>
                  <a:srgbClr val="000000"/>
                </a:solidFill>
                <a:effectLst/>
                <a:latin typeface="Arial Nova Cond" panose="020B0506020202020204" pitchFamily="34" charset="0"/>
                <a:ea typeface="Calibri" panose="020F0502020204030204" pitchFamily="34" charset="0"/>
                <a:cs typeface="Arial" panose="020B0604020202020204" pitchFamily="34" charset="0"/>
              </a:rPr>
              <a:t>Malen (Gouache und Acryl)</a:t>
            </a:r>
          </a:p>
        </p:txBody>
      </p:sp>
      <p:pic>
        <p:nvPicPr>
          <p:cNvPr id="9" name="Grafik 8" descr="Free photos of Slr camera">
            <a:extLst>
              <a:ext uri="{FF2B5EF4-FFF2-40B4-BE49-F238E27FC236}">
                <a16:creationId xmlns:a16="http://schemas.microsoft.com/office/drawing/2014/main" id="{C01F6B1E-B5DC-FD3C-229C-046285D48BF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15629" y="1566776"/>
            <a:ext cx="2266950" cy="1442720"/>
          </a:xfrm>
          <a:prstGeom prst="rect">
            <a:avLst/>
          </a:prstGeom>
          <a:noFill/>
          <a:ln>
            <a:noFill/>
          </a:ln>
        </p:spPr>
      </p:pic>
      <p:sp>
        <p:nvSpPr>
          <p:cNvPr id="10" name="Textfeld 210">
            <a:extLst>
              <a:ext uri="{FF2B5EF4-FFF2-40B4-BE49-F238E27FC236}">
                <a16:creationId xmlns:a16="http://schemas.microsoft.com/office/drawing/2014/main" id="{ABA902A3-EE76-9834-4E6D-966CAE0B2127}"/>
              </a:ext>
            </a:extLst>
          </p:cNvPr>
          <p:cNvSpPr txBox="1"/>
          <p:nvPr/>
        </p:nvSpPr>
        <p:spPr>
          <a:xfrm rot="5400000">
            <a:off x="10432924" y="2109701"/>
            <a:ext cx="1496060" cy="43815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lnSpc>
                <a:spcPct val="150000"/>
              </a:lnSpc>
            </a:pPr>
            <a:r>
              <a:rPr lang="de-CH" sz="1400">
                <a:solidFill>
                  <a:srgbClr val="000000"/>
                </a:solidFill>
                <a:effectLst/>
                <a:latin typeface="Arial Nova Cond" panose="020B0506020202020204" pitchFamily="34" charset="0"/>
                <a:ea typeface="Calibri" panose="020F0502020204030204" pitchFamily="34" charset="0"/>
                <a:cs typeface="Arial" panose="020B0604020202020204" pitchFamily="34" charset="0"/>
              </a:rPr>
              <a:t>Fotografie/Video </a:t>
            </a:r>
          </a:p>
          <a:p>
            <a:pPr algn="ctr">
              <a:lnSpc>
                <a:spcPct val="150000"/>
              </a:lnSpc>
            </a:pPr>
            <a:r>
              <a:rPr lang="de-DE" sz="1400">
                <a:solidFill>
                  <a:srgbClr val="000000"/>
                </a:solidFill>
                <a:effectLst/>
                <a:latin typeface="Arial Nova Cond" panose="020B0506020202020204" pitchFamily="34" charset="0"/>
                <a:ea typeface="Calibri" panose="020F0502020204030204" pitchFamily="34" charset="0"/>
                <a:cs typeface="Arial" panose="020B0604020202020204" pitchFamily="34" charset="0"/>
              </a:rPr>
              <a:t> </a:t>
            </a:r>
            <a:endParaRPr lang="de-CH" sz="1400">
              <a:solidFill>
                <a:srgbClr val="000000"/>
              </a:solidFill>
              <a:effectLst/>
              <a:latin typeface="Arial Nova Cond" panose="020B0506020202020204" pitchFamily="34" charset="0"/>
              <a:ea typeface="Calibri" panose="020F0502020204030204" pitchFamily="34" charset="0"/>
              <a:cs typeface="Arial" panose="020B0604020202020204" pitchFamily="34" charset="0"/>
            </a:endParaRPr>
          </a:p>
        </p:txBody>
      </p:sp>
      <p:pic>
        <p:nvPicPr>
          <p:cNvPr id="11" name="Grafik 10" descr="Free photos of Watercolor">
            <a:extLst>
              <a:ext uri="{FF2B5EF4-FFF2-40B4-BE49-F238E27FC236}">
                <a16:creationId xmlns:a16="http://schemas.microsoft.com/office/drawing/2014/main" id="{E2888679-3F72-14A2-6FC2-99F0436D68C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236200" y="3490717"/>
            <a:ext cx="1741805" cy="1161415"/>
          </a:xfrm>
          <a:prstGeom prst="rect">
            <a:avLst/>
          </a:prstGeom>
          <a:noFill/>
          <a:ln>
            <a:noFill/>
          </a:ln>
        </p:spPr>
      </p:pic>
      <p:sp>
        <p:nvSpPr>
          <p:cNvPr id="12" name="Textfeld 212">
            <a:extLst>
              <a:ext uri="{FF2B5EF4-FFF2-40B4-BE49-F238E27FC236}">
                <a16:creationId xmlns:a16="http://schemas.microsoft.com/office/drawing/2014/main" id="{29BF9CDE-383A-EA45-9722-41EF5D283DA6}"/>
              </a:ext>
            </a:extLst>
          </p:cNvPr>
          <p:cNvSpPr txBox="1"/>
          <p:nvPr/>
        </p:nvSpPr>
        <p:spPr>
          <a:xfrm>
            <a:off x="10550525" y="4561962"/>
            <a:ext cx="1235075" cy="43815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50000"/>
              </a:lnSpc>
            </a:pPr>
            <a:r>
              <a:rPr lang="de-CH" sz="1400">
                <a:solidFill>
                  <a:srgbClr val="000000"/>
                </a:solidFill>
                <a:effectLst/>
                <a:latin typeface="Arial Nova Cond" panose="020B0506020202020204" pitchFamily="34" charset="0"/>
                <a:ea typeface="Calibri" panose="020F0502020204030204" pitchFamily="34" charset="0"/>
                <a:cs typeface="Arial" panose="020B0604020202020204" pitchFamily="34" charset="0"/>
              </a:rPr>
              <a:t>Wasserfarben</a:t>
            </a:r>
          </a:p>
          <a:p>
            <a:pPr algn="ctr">
              <a:lnSpc>
                <a:spcPct val="150000"/>
              </a:lnSpc>
            </a:pPr>
            <a:r>
              <a:rPr lang="de-DE" sz="1400">
                <a:solidFill>
                  <a:srgbClr val="000000"/>
                </a:solidFill>
                <a:effectLst/>
                <a:latin typeface="Arial Nova Cond" panose="020B0506020202020204" pitchFamily="34" charset="0"/>
                <a:ea typeface="Calibri" panose="020F0502020204030204" pitchFamily="34" charset="0"/>
                <a:cs typeface="Arial" panose="020B0604020202020204" pitchFamily="34" charset="0"/>
              </a:rPr>
              <a:t> </a:t>
            </a:r>
            <a:endParaRPr lang="de-CH" sz="1400">
              <a:solidFill>
                <a:srgbClr val="000000"/>
              </a:solidFill>
              <a:effectLst/>
              <a:latin typeface="Arial Nova Cond" panose="020B0506020202020204" pitchFamily="34" charset="0"/>
              <a:ea typeface="Calibri" panose="020F0502020204030204" pitchFamily="34" charset="0"/>
              <a:cs typeface="Arial" panose="020B0604020202020204" pitchFamily="34" charset="0"/>
            </a:endParaRPr>
          </a:p>
        </p:txBody>
      </p:sp>
      <p:pic>
        <p:nvPicPr>
          <p:cNvPr id="13" name="Grafik 12" descr="Free photos of Origami">
            <a:extLst>
              <a:ext uri="{FF2B5EF4-FFF2-40B4-BE49-F238E27FC236}">
                <a16:creationId xmlns:a16="http://schemas.microsoft.com/office/drawing/2014/main" id="{D9B88F4B-2DB0-73D9-1393-730320BC1E81}"/>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61253" y="3550751"/>
            <a:ext cx="1390015" cy="898525"/>
          </a:xfrm>
          <a:prstGeom prst="rect">
            <a:avLst/>
          </a:prstGeom>
          <a:noFill/>
          <a:ln>
            <a:noFill/>
          </a:ln>
        </p:spPr>
      </p:pic>
      <p:sp>
        <p:nvSpPr>
          <p:cNvPr id="14" name="Textfeld 211">
            <a:extLst>
              <a:ext uri="{FF2B5EF4-FFF2-40B4-BE49-F238E27FC236}">
                <a16:creationId xmlns:a16="http://schemas.microsoft.com/office/drawing/2014/main" id="{979F445B-3178-DFD4-6163-B3CFD47EBB7D}"/>
              </a:ext>
            </a:extLst>
          </p:cNvPr>
          <p:cNvSpPr txBox="1"/>
          <p:nvPr/>
        </p:nvSpPr>
        <p:spPr>
          <a:xfrm>
            <a:off x="8103493" y="4327991"/>
            <a:ext cx="1235075" cy="277495"/>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50000"/>
              </a:lnSpc>
            </a:pPr>
            <a:r>
              <a:rPr lang="de-CH" sz="1400">
                <a:solidFill>
                  <a:srgbClr val="000000"/>
                </a:solidFill>
                <a:effectLst/>
                <a:latin typeface="Arial Nova Cond" panose="020B0506020202020204" pitchFamily="34" charset="0"/>
                <a:ea typeface="Calibri" panose="020F0502020204030204" pitchFamily="34" charset="0"/>
                <a:cs typeface="Arial" panose="020B0604020202020204" pitchFamily="34" charset="0"/>
              </a:rPr>
              <a:t>Falten</a:t>
            </a:r>
          </a:p>
        </p:txBody>
      </p:sp>
      <p:pic>
        <p:nvPicPr>
          <p:cNvPr id="16" name="Grafik 15" descr="paper thoughts: Origami Installation Workshop | Origami installation, Paper  installation, Paper sculpture">
            <a:extLst>
              <a:ext uri="{FF2B5EF4-FFF2-40B4-BE49-F238E27FC236}">
                <a16:creationId xmlns:a16="http://schemas.microsoft.com/office/drawing/2014/main" id="{FA34CB2A-F2C0-027C-3BC7-A496CCBD99B3}"/>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95939" y="3927914"/>
            <a:ext cx="1927860" cy="2582545"/>
          </a:xfrm>
          <a:prstGeom prst="rect">
            <a:avLst/>
          </a:prstGeom>
          <a:noFill/>
          <a:ln>
            <a:noFill/>
          </a:ln>
        </p:spPr>
      </p:pic>
      <p:sp>
        <p:nvSpPr>
          <p:cNvPr id="15" name="Textfeld 214">
            <a:extLst>
              <a:ext uri="{FF2B5EF4-FFF2-40B4-BE49-F238E27FC236}">
                <a16:creationId xmlns:a16="http://schemas.microsoft.com/office/drawing/2014/main" id="{E3F60973-3A10-6845-F5F2-6BF96E2EA1CA}"/>
              </a:ext>
            </a:extLst>
          </p:cNvPr>
          <p:cNvSpPr txBox="1"/>
          <p:nvPr/>
        </p:nvSpPr>
        <p:spPr>
          <a:xfrm rot="5400000">
            <a:off x="6063248" y="5039538"/>
            <a:ext cx="1941830" cy="43815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lnSpc>
                <a:spcPct val="150000"/>
              </a:lnSpc>
            </a:pPr>
            <a:r>
              <a:rPr lang="de-CH" sz="1400" dirty="0">
                <a:solidFill>
                  <a:srgbClr val="000000"/>
                </a:solidFill>
                <a:effectLst/>
                <a:latin typeface="Arial Nova Cond" panose="020B0506020202020204" pitchFamily="34" charset="0"/>
                <a:ea typeface="Calibri" panose="020F0502020204030204" pitchFamily="34" charset="0"/>
                <a:cs typeface="Arial" panose="020B0604020202020204" pitchFamily="34" charset="0"/>
              </a:rPr>
              <a:t>Skulptur (3D Objekt) </a:t>
            </a:r>
          </a:p>
          <a:p>
            <a:pPr algn="ctr">
              <a:lnSpc>
                <a:spcPct val="150000"/>
              </a:lnSpc>
            </a:pPr>
            <a:r>
              <a:rPr lang="de-DE" sz="1400" dirty="0">
                <a:solidFill>
                  <a:srgbClr val="000000"/>
                </a:solidFill>
                <a:effectLst/>
                <a:latin typeface="Arial Nova Cond" panose="020B0506020202020204" pitchFamily="34" charset="0"/>
                <a:ea typeface="Calibri" panose="020F0502020204030204" pitchFamily="34" charset="0"/>
                <a:cs typeface="Arial" panose="020B0604020202020204" pitchFamily="34" charset="0"/>
              </a:rPr>
              <a:t> </a:t>
            </a:r>
            <a:endParaRPr lang="de-CH" sz="1400" dirty="0">
              <a:solidFill>
                <a:srgbClr val="000000"/>
              </a:solidFill>
              <a:effectLst/>
              <a:latin typeface="Arial Nova Cond" panose="020B0506020202020204" pitchFamily="34" charset="0"/>
              <a:ea typeface="Calibri" panose="020F0502020204030204" pitchFamily="34" charset="0"/>
              <a:cs typeface="Arial" panose="020B0604020202020204" pitchFamily="34" charset="0"/>
            </a:endParaRPr>
          </a:p>
        </p:txBody>
      </p:sp>
      <p:pic>
        <p:nvPicPr>
          <p:cNvPr id="17" name="Grafik 16" descr="Free photos of Urban art">
            <a:extLst>
              <a:ext uri="{FF2B5EF4-FFF2-40B4-BE49-F238E27FC236}">
                <a16:creationId xmlns:a16="http://schemas.microsoft.com/office/drawing/2014/main" id="{CA0A4F7B-A2E5-F22F-1007-23B595889B04}"/>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55820" y="4449212"/>
            <a:ext cx="2561590" cy="1920875"/>
          </a:xfrm>
          <a:prstGeom prst="rect">
            <a:avLst/>
          </a:prstGeom>
          <a:noFill/>
          <a:ln>
            <a:noFill/>
          </a:ln>
        </p:spPr>
      </p:pic>
      <p:sp>
        <p:nvSpPr>
          <p:cNvPr id="18" name="Textfeld 213">
            <a:extLst>
              <a:ext uri="{FF2B5EF4-FFF2-40B4-BE49-F238E27FC236}">
                <a16:creationId xmlns:a16="http://schemas.microsoft.com/office/drawing/2014/main" id="{4F40E221-E979-A741-8DC8-62FA6FA967D2}"/>
              </a:ext>
            </a:extLst>
          </p:cNvPr>
          <p:cNvSpPr txBox="1"/>
          <p:nvPr/>
        </p:nvSpPr>
        <p:spPr>
          <a:xfrm>
            <a:off x="3759145" y="5902727"/>
            <a:ext cx="1289050" cy="689147"/>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50000"/>
              </a:lnSpc>
            </a:pPr>
            <a:r>
              <a:rPr lang="de-CH" sz="1400" dirty="0">
                <a:solidFill>
                  <a:srgbClr val="000000"/>
                </a:solidFill>
                <a:effectLst/>
                <a:latin typeface="Arial Nova Cond" panose="020B0506020202020204" pitchFamily="34" charset="0"/>
                <a:ea typeface="Calibri" panose="020F0502020204030204" pitchFamily="34" charset="0"/>
                <a:cs typeface="Arial" panose="020B0604020202020204" pitchFamily="34" charset="0"/>
              </a:rPr>
              <a:t>Collagieren</a:t>
            </a:r>
          </a:p>
          <a:p>
            <a:pPr algn="ctr">
              <a:lnSpc>
                <a:spcPct val="150000"/>
              </a:lnSpc>
            </a:pPr>
            <a:r>
              <a:rPr lang="de-CH" sz="1400" dirty="0">
                <a:solidFill>
                  <a:srgbClr val="000000"/>
                </a:solidFill>
                <a:effectLst/>
                <a:latin typeface="Arial Nova Cond" panose="020B0506020202020204" pitchFamily="34" charset="0"/>
                <a:ea typeface="Calibri" panose="020F0502020204030204" pitchFamily="34" charset="0"/>
                <a:cs typeface="Arial" panose="020B0604020202020204" pitchFamily="34" charset="0"/>
              </a:rPr>
              <a:t>Zerreissen</a:t>
            </a:r>
          </a:p>
        </p:txBody>
      </p:sp>
      <p:pic>
        <p:nvPicPr>
          <p:cNvPr id="19" name="Grafik 18" descr="Hochdrucktechnik - Alle Arbeitsschritte">
            <a:extLst>
              <a:ext uri="{FF2B5EF4-FFF2-40B4-BE49-F238E27FC236}">
                <a16:creationId xmlns:a16="http://schemas.microsoft.com/office/drawing/2014/main" id="{84106978-48E8-5E9B-6A92-262E1DFB72D9}"/>
              </a:ext>
            </a:extLst>
          </p:cNvPr>
          <p:cNvPicPr>
            <a:picLocks noChangeAspect="1"/>
          </p:cNvPicPr>
          <p:nvPr/>
        </p:nvPicPr>
        <p:blipFill rotWithShape="1">
          <a:blip r:embed="rId10">
            <a:extLst>
              <a:ext uri="{28A0092B-C50C-407E-A947-70E740481C1C}">
                <a14:useLocalDpi xmlns:a14="http://schemas.microsoft.com/office/drawing/2010/main" val="0"/>
              </a:ext>
            </a:extLst>
          </a:blip>
          <a:srcRect l="16493" r="12681" b="20037"/>
          <a:stretch/>
        </p:blipFill>
        <p:spPr bwMode="auto">
          <a:xfrm>
            <a:off x="8739829" y="5042081"/>
            <a:ext cx="2236470" cy="1419860"/>
          </a:xfrm>
          <a:prstGeom prst="rect">
            <a:avLst/>
          </a:prstGeom>
          <a:noFill/>
          <a:ln>
            <a:noFill/>
          </a:ln>
          <a:extLst>
            <a:ext uri="{53640926-AAD7-44D8-BBD7-CCE9431645EC}">
              <a14:shadowObscured xmlns:a14="http://schemas.microsoft.com/office/drawing/2010/main"/>
            </a:ext>
          </a:extLst>
        </p:spPr>
      </p:pic>
      <p:sp>
        <p:nvSpPr>
          <p:cNvPr id="20" name="Textfeld 215">
            <a:extLst>
              <a:ext uri="{FF2B5EF4-FFF2-40B4-BE49-F238E27FC236}">
                <a16:creationId xmlns:a16="http://schemas.microsoft.com/office/drawing/2014/main" id="{24E33F55-1092-2F06-BDDC-F35ADA9065C5}"/>
              </a:ext>
            </a:extLst>
          </p:cNvPr>
          <p:cNvSpPr txBox="1"/>
          <p:nvPr/>
        </p:nvSpPr>
        <p:spPr>
          <a:xfrm rot="16200000">
            <a:off x="10294944" y="5693591"/>
            <a:ext cx="840105" cy="320675"/>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lnSpc>
                <a:spcPct val="150000"/>
              </a:lnSpc>
            </a:pPr>
            <a:r>
              <a:rPr lang="de-CH" sz="1400">
                <a:solidFill>
                  <a:srgbClr val="000000"/>
                </a:solidFill>
                <a:effectLst/>
                <a:latin typeface="Arial Nova Cond" panose="020B0506020202020204" pitchFamily="34" charset="0"/>
                <a:ea typeface="Calibri" panose="020F0502020204030204" pitchFamily="34" charset="0"/>
                <a:cs typeface="Arial" panose="020B0604020202020204" pitchFamily="34" charset="0"/>
              </a:rPr>
              <a:t>Drucken</a:t>
            </a:r>
          </a:p>
        </p:txBody>
      </p:sp>
    </p:spTree>
    <p:extLst>
      <p:ext uri="{BB962C8B-B14F-4D97-AF65-F5344CB8AC3E}">
        <p14:creationId xmlns:p14="http://schemas.microsoft.com/office/powerpoint/2010/main" val="37713638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BAE0C0E2-5E21-5D5A-9EF0-AA3A541090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6125"/>
            <a:ext cx="12192000" cy="100012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Teruya">
            <a:extLst>
              <a:ext uri="{FF2B5EF4-FFF2-40B4-BE49-F238E27FC236}">
                <a16:creationId xmlns:a16="http://schemas.microsoft.com/office/drawing/2014/main" id="{3FDFF1F8-D198-589C-D529-08FC17731E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1416" y="343245"/>
            <a:ext cx="9200121" cy="6171510"/>
          </a:xfrm>
          <a:prstGeom prst="rect">
            <a:avLst/>
          </a:prstGeom>
          <a:noFill/>
          <a:extLst>
            <a:ext uri="{909E8E84-426E-40DD-AFC4-6F175D3DCCD1}">
              <a14:hiddenFill xmlns:a14="http://schemas.microsoft.com/office/drawing/2010/main">
                <a:solidFill>
                  <a:srgbClr val="FFFFFF"/>
                </a:solidFill>
              </a14:hiddenFill>
            </a:ext>
          </a:extLst>
        </p:spPr>
      </p:pic>
      <p:sp>
        <p:nvSpPr>
          <p:cNvPr id="10" name="Rechteck 9">
            <a:extLst>
              <a:ext uri="{FF2B5EF4-FFF2-40B4-BE49-F238E27FC236}">
                <a16:creationId xmlns:a16="http://schemas.microsoft.com/office/drawing/2014/main" id="{63C489CD-9DAF-5173-EBDD-B7799F658CCC}"/>
              </a:ext>
            </a:extLst>
          </p:cNvPr>
          <p:cNvSpPr/>
          <p:nvPr/>
        </p:nvSpPr>
        <p:spPr>
          <a:xfrm>
            <a:off x="160637" y="1606378"/>
            <a:ext cx="3188044" cy="4806779"/>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de-CH" sz="2400" dirty="0">
                <a:solidFill>
                  <a:schemeClr val="tx1"/>
                </a:solidFill>
              </a:rPr>
              <a:t>Was ist das für eine Tüte?</a:t>
            </a:r>
          </a:p>
          <a:p>
            <a:pPr marL="285750" indent="-285750">
              <a:buFont typeface="Arial" panose="020B0604020202020204" pitchFamily="34" charset="0"/>
              <a:buChar char="•"/>
            </a:pPr>
            <a:r>
              <a:rPr lang="de-CH" sz="2400" dirty="0">
                <a:solidFill>
                  <a:schemeClr val="tx1"/>
                </a:solidFill>
              </a:rPr>
              <a:t>Was könnt ihr in der Mitte des Werkes erkennen?</a:t>
            </a:r>
          </a:p>
          <a:p>
            <a:pPr marL="285750" indent="-285750">
              <a:buFont typeface="Arial" panose="020B0604020202020204" pitchFamily="34" charset="0"/>
              <a:buChar char="•"/>
            </a:pPr>
            <a:r>
              <a:rPr lang="de-CH" sz="2400" dirty="0">
                <a:solidFill>
                  <a:schemeClr val="tx1"/>
                </a:solidFill>
              </a:rPr>
              <a:t>Für was steht dieser Baum?</a:t>
            </a:r>
          </a:p>
          <a:p>
            <a:pPr marL="285750" indent="-285750">
              <a:buFont typeface="Arial" panose="020B0604020202020204" pitchFamily="34" charset="0"/>
              <a:buChar char="•"/>
            </a:pPr>
            <a:r>
              <a:rPr lang="de-CH" sz="2400" dirty="0">
                <a:solidFill>
                  <a:schemeClr val="tx1"/>
                </a:solidFill>
              </a:rPr>
              <a:t>Für was steht der Konzern: McDonalds?</a:t>
            </a:r>
          </a:p>
          <a:p>
            <a:pPr marL="285750" indent="-285750">
              <a:buFont typeface="Arial" panose="020B0604020202020204" pitchFamily="34" charset="0"/>
              <a:buChar char="•"/>
            </a:pPr>
            <a:endParaRPr lang="de-CH" sz="2400" dirty="0">
              <a:solidFill>
                <a:schemeClr val="tx1"/>
              </a:solidFill>
            </a:endParaRPr>
          </a:p>
          <a:p>
            <a:pPr marL="285750" indent="-285750">
              <a:buFont typeface="Arial" panose="020B0604020202020204" pitchFamily="34" charset="0"/>
              <a:buChar char="•"/>
            </a:pPr>
            <a:r>
              <a:rPr lang="de-CH" sz="2400" dirty="0">
                <a:solidFill>
                  <a:schemeClr val="tx1"/>
                </a:solidFill>
              </a:rPr>
              <a:t>Konsum und Natur?? Was heisst das?</a:t>
            </a:r>
          </a:p>
        </p:txBody>
      </p:sp>
    </p:spTree>
    <p:extLst>
      <p:ext uri="{BB962C8B-B14F-4D97-AF65-F5344CB8AC3E}">
        <p14:creationId xmlns:p14="http://schemas.microsoft.com/office/powerpoint/2010/main" val="26912135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A41909F7-1715-687B-24A8-2FA4AAFABC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6125"/>
            <a:ext cx="12192000" cy="1000125"/>
          </a:xfrm>
          <a:prstGeom prst="rect">
            <a:avLst/>
          </a:prstGeom>
          <a:noFill/>
          <a:extLst>
            <a:ext uri="{909E8E84-426E-40DD-AFC4-6F175D3DCCD1}">
              <a14:hiddenFill xmlns:a14="http://schemas.microsoft.com/office/drawing/2010/main">
                <a:solidFill>
                  <a:srgbClr val="FFFFFF"/>
                </a:solidFill>
              </a14:hiddenFill>
            </a:ext>
          </a:extLst>
        </p:spPr>
      </p:pic>
      <p:sp>
        <p:nvSpPr>
          <p:cNvPr id="7" name="Titel 6">
            <a:extLst>
              <a:ext uri="{FF2B5EF4-FFF2-40B4-BE49-F238E27FC236}">
                <a16:creationId xmlns:a16="http://schemas.microsoft.com/office/drawing/2014/main" id="{3995830F-0543-F9A7-B238-2FEB2B3E70A9}"/>
              </a:ext>
            </a:extLst>
          </p:cNvPr>
          <p:cNvSpPr>
            <a:spLocks noGrp="1"/>
          </p:cNvSpPr>
          <p:nvPr>
            <p:ph type="title"/>
          </p:nvPr>
        </p:nvSpPr>
        <p:spPr/>
        <p:txBody>
          <a:bodyPr/>
          <a:lstStyle/>
          <a:p>
            <a:r>
              <a:rPr lang="de-CH" dirty="0" err="1"/>
              <a:t>Labeldjungel</a:t>
            </a:r>
            <a:endParaRPr lang="de-CH" dirty="0"/>
          </a:p>
        </p:txBody>
      </p:sp>
      <p:pic>
        <p:nvPicPr>
          <p:cNvPr id="9" name="Grafik 8">
            <a:extLst>
              <a:ext uri="{FF2B5EF4-FFF2-40B4-BE49-F238E27FC236}">
                <a16:creationId xmlns:a16="http://schemas.microsoft.com/office/drawing/2014/main" id="{4980C66C-7B9F-B0BF-A734-EF415C1CC6D7}"/>
              </a:ext>
            </a:extLst>
          </p:cNvPr>
          <p:cNvPicPr>
            <a:picLocks noChangeAspect="1"/>
          </p:cNvPicPr>
          <p:nvPr/>
        </p:nvPicPr>
        <p:blipFill>
          <a:blip r:embed="rId3"/>
          <a:stretch>
            <a:fillRect/>
          </a:stretch>
        </p:blipFill>
        <p:spPr>
          <a:xfrm>
            <a:off x="4555995" y="2349794"/>
            <a:ext cx="3080009" cy="2949254"/>
          </a:xfrm>
          <a:prstGeom prst="rect">
            <a:avLst/>
          </a:prstGeom>
        </p:spPr>
      </p:pic>
      <p:pic>
        <p:nvPicPr>
          <p:cNvPr id="11" name="Grafik 10">
            <a:extLst>
              <a:ext uri="{FF2B5EF4-FFF2-40B4-BE49-F238E27FC236}">
                <a16:creationId xmlns:a16="http://schemas.microsoft.com/office/drawing/2014/main" id="{AC91A1B6-EB43-CB48-3B3B-581CA892EE9F}"/>
              </a:ext>
            </a:extLst>
          </p:cNvPr>
          <p:cNvPicPr>
            <a:picLocks noChangeAspect="1"/>
          </p:cNvPicPr>
          <p:nvPr/>
        </p:nvPicPr>
        <p:blipFill>
          <a:blip r:embed="rId4"/>
          <a:stretch>
            <a:fillRect/>
          </a:stretch>
        </p:blipFill>
        <p:spPr>
          <a:xfrm>
            <a:off x="8114848" y="1933445"/>
            <a:ext cx="3238952" cy="3781953"/>
          </a:xfrm>
          <a:prstGeom prst="rect">
            <a:avLst/>
          </a:prstGeom>
        </p:spPr>
      </p:pic>
      <p:sp>
        <p:nvSpPr>
          <p:cNvPr id="12" name="Rechteck 11">
            <a:extLst>
              <a:ext uri="{FF2B5EF4-FFF2-40B4-BE49-F238E27FC236}">
                <a16:creationId xmlns:a16="http://schemas.microsoft.com/office/drawing/2014/main" id="{A4C991A6-19DB-3968-293E-83D510B0AF19}"/>
              </a:ext>
            </a:extLst>
          </p:cNvPr>
          <p:cNvSpPr/>
          <p:nvPr/>
        </p:nvSpPr>
        <p:spPr>
          <a:xfrm>
            <a:off x="160637" y="1606379"/>
            <a:ext cx="3188044" cy="1822622"/>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de-CH" sz="2400" dirty="0">
                <a:solidFill>
                  <a:schemeClr val="tx1"/>
                </a:solidFill>
              </a:rPr>
              <a:t>Was kannst du diesen Labels ablesen?</a:t>
            </a:r>
          </a:p>
          <a:p>
            <a:pPr marL="285750" indent="-285750">
              <a:buFont typeface="Arial" panose="020B0604020202020204" pitchFamily="34" charset="0"/>
              <a:buChar char="•"/>
            </a:pPr>
            <a:r>
              <a:rPr lang="de-CH" sz="2400" dirty="0">
                <a:solidFill>
                  <a:schemeClr val="tx1"/>
                </a:solidFill>
              </a:rPr>
              <a:t>Symbole? </a:t>
            </a:r>
          </a:p>
        </p:txBody>
      </p:sp>
      <p:sp>
        <p:nvSpPr>
          <p:cNvPr id="13" name="Rechteck 12">
            <a:extLst>
              <a:ext uri="{FF2B5EF4-FFF2-40B4-BE49-F238E27FC236}">
                <a16:creationId xmlns:a16="http://schemas.microsoft.com/office/drawing/2014/main" id="{30759D36-F827-A748-E639-AF2EE9A89516}"/>
              </a:ext>
            </a:extLst>
          </p:cNvPr>
          <p:cNvSpPr/>
          <p:nvPr/>
        </p:nvSpPr>
        <p:spPr>
          <a:xfrm>
            <a:off x="160637" y="1558952"/>
            <a:ext cx="4026244" cy="4847471"/>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de-CH" sz="2400" dirty="0">
                <a:solidFill>
                  <a:schemeClr val="tx1"/>
                </a:solidFill>
              </a:rPr>
              <a:t>Endverbraucher hat Möglichkeit sich für ein Produkt zu entscheiden.</a:t>
            </a:r>
          </a:p>
          <a:p>
            <a:pPr marL="285750" indent="-285750">
              <a:buFont typeface="Arial" panose="020B0604020202020204" pitchFamily="34" charset="0"/>
              <a:buChar char="•"/>
            </a:pPr>
            <a:r>
              <a:rPr lang="de-CH" sz="2400" dirty="0">
                <a:solidFill>
                  <a:schemeClr val="tx1"/>
                </a:solidFill>
              </a:rPr>
              <a:t>Labels geben Auskunft, wie das Papier hergestellt worden ist. </a:t>
            </a:r>
          </a:p>
          <a:p>
            <a:pPr marL="285750" indent="-285750">
              <a:buFont typeface="Arial" panose="020B0604020202020204" pitchFamily="34" charset="0"/>
              <a:buChar char="•"/>
            </a:pPr>
            <a:r>
              <a:rPr lang="de-CH" sz="2400" dirty="0">
                <a:solidFill>
                  <a:schemeClr val="tx1"/>
                </a:solidFill>
              </a:rPr>
              <a:t>Blauer Engel: 100%ige Wiederverwendung von Papier</a:t>
            </a:r>
          </a:p>
          <a:p>
            <a:pPr marL="285750" indent="-285750">
              <a:buFont typeface="Arial" panose="020B0604020202020204" pitchFamily="34" charset="0"/>
              <a:buChar char="•"/>
            </a:pPr>
            <a:r>
              <a:rPr lang="de-CH" sz="2400" dirty="0">
                <a:solidFill>
                  <a:schemeClr val="tx1"/>
                </a:solidFill>
              </a:rPr>
              <a:t>FSC fördert Naturwälder.</a:t>
            </a:r>
          </a:p>
        </p:txBody>
      </p:sp>
    </p:spTree>
    <p:extLst>
      <p:ext uri="{BB962C8B-B14F-4D97-AF65-F5344CB8AC3E}">
        <p14:creationId xmlns:p14="http://schemas.microsoft.com/office/powerpoint/2010/main" val="42901819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F874744-5323-4380-871A-AB95DD9614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6125"/>
            <a:ext cx="12192000" cy="10001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B1D4F3D6-7AD3-C035-CBFA-EE52B9DBCC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8429" y="1782680"/>
            <a:ext cx="6397334" cy="370372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865D1290-29C9-2070-D77F-74944BC655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190" y="1782680"/>
            <a:ext cx="6397335" cy="3703720"/>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a:extLst>
              <a:ext uri="{FF2B5EF4-FFF2-40B4-BE49-F238E27FC236}">
                <a16:creationId xmlns:a16="http://schemas.microsoft.com/office/drawing/2014/main" id="{5BA2D382-6487-E835-163A-31B9A0A260D9}"/>
              </a:ext>
            </a:extLst>
          </p:cNvPr>
          <p:cNvSpPr txBox="1"/>
          <p:nvPr/>
        </p:nvSpPr>
        <p:spPr>
          <a:xfrm>
            <a:off x="3387595" y="6294066"/>
            <a:ext cx="6096000" cy="369332"/>
          </a:xfrm>
          <a:prstGeom prst="rect">
            <a:avLst/>
          </a:prstGeom>
          <a:noFill/>
        </p:spPr>
        <p:txBody>
          <a:bodyPr wrap="square">
            <a:spAutoFit/>
          </a:bodyPr>
          <a:lstStyle/>
          <a:p>
            <a:r>
              <a:rPr lang="de-CH" dirty="0"/>
              <a:t>https://www.abenteuer-regenwald.de/bedrohungen/papier</a:t>
            </a:r>
          </a:p>
        </p:txBody>
      </p:sp>
      <p:sp>
        <p:nvSpPr>
          <p:cNvPr id="5" name="Titel 1">
            <a:extLst>
              <a:ext uri="{FF2B5EF4-FFF2-40B4-BE49-F238E27FC236}">
                <a16:creationId xmlns:a16="http://schemas.microsoft.com/office/drawing/2014/main" id="{C617F8C3-1A41-16F8-1852-E54D566D1CA6}"/>
              </a:ext>
            </a:extLst>
          </p:cNvPr>
          <p:cNvSpPr txBox="1">
            <a:spLocks/>
          </p:cNvSpPr>
          <p:nvPr/>
        </p:nvSpPr>
        <p:spPr>
          <a:xfrm>
            <a:off x="535132" y="509300"/>
            <a:ext cx="11206595" cy="96967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DE" dirty="0"/>
              <a:t>1kg Frischfaserpapier vs. 1kg Recyclingpapier</a:t>
            </a:r>
          </a:p>
        </p:txBody>
      </p:sp>
    </p:spTree>
    <p:extLst>
      <p:ext uri="{BB962C8B-B14F-4D97-AF65-F5344CB8AC3E}">
        <p14:creationId xmlns:p14="http://schemas.microsoft.com/office/powerpoint/2010/main" val="272837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BAE0C0E2-5E21-5D5A-9EF0-AA3A541090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6125"/>
            <a:ext cx="12192000" cy="1000125"/>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4EC83855-F168-4A57-BD80-48F6258097AA}"/>
              </a:ext>
            </a:extLst>
          </p:cNvPr>
          <p:cNvSpPr>
            <a:spLocks noGrp="1"/>
          </p:cNvSpPr>
          <p:nvPr>
            <p:ph type="title"/>
          </p:nvPr>
        </p:nvSpPr>
        <p:spPr/>
        <p:txBody>
          <a:bodyPr>
            <a:normAutofit/>
          </a:bodyPr>
          <a:lstStyle/>
          <a:p>
            <a:pPr algn="ctr"/>
            <a:r>
              <a:rPr lang="de-CH" sz="8000" dirty="0"/>
              <a:t>Auftrag – Museum</a:t>
            </a:r>
          </a:p>
        </p:txBody>
      </p:sp>
      <p:sp>
        <p:nvSpPr>
          <p:cNvPr id="3" name="Inhaltsplatzhalter 2">
            <a:extLst>
              <a:ext uri="{FF2B5EF4-FFF2-40B4-BE49-F238E27FC236}">
                <a16:creationId xmlns:a16="http://schemas.microsoft.com/office/drawing/2014/main" id="{F85A73A3-ACAA-4BF2-8F1B-65E1DA55D1E5}"/>
              </a:ext>
            </a:extLst>
          </p:cNvPr>
          <p:cNvSpPr>
            <a:spLocks noGrp="1"/>
          </p:cNvSpPr>
          <p:nvPr>
            <p:ph idx="1"/>
          </p:nvPr>
        </p:nvSpPr>
        <p:spPr>
          <a:xfrm>
            <a:off x="253409" y="1789688"/>
            <a:ext cx="7774172" cy="4840989"/>
          </a:xfrm>
        </p:spPr>
        <p:txBody>
          <a:bodyPr>
            <a:normAutofit/>
          </a:bodyPr>
          <a:lstStyle/>
          <a:p>
            <a:pPr marL="0" indent="0">
              <a:buNone/>
            </a:pPr>
            <a:r>
              <a:rPr lang="de-CH" dirty="0"/>
              <a:t>1. </a:t>
            </a:r>
            <a:r>
              <a:rPr lang="de-CH" dirty="0" err="1"/>
              <a:t>Padlet</a:t>
            </a:r>
            <a:r>
              <a:rPr lang="de-CH" dirty="0"/>
              <a:t> – Was wollten wir mit unserem Werk aussagen?</a:t>
            </a:r>
          </a:p>
          <a:p>
            <a:pPr marL="457200" lvl="1" indent="0">
              <a:buNone/>
            </a:pPr>
            <a:r>
              <a:rPr lang="de-CH" dirty="0"/>
              <a:t>Beschreibt, um was es in eurem Werk geht:</a:t>
            </a:r>
          </a:p>
          <a:p>
            <a:pPr marL="457200" lvl="1" indent="0">
              <a:buNone/>
            </a:pPr>
            <a:r>
              <a:rPr lang="de-CH" dirty="0"/>
              <a:t>Thema (Text) | Materialien, die ihr gebraucht habt | Symbole, die ihr verwendet habt.</a:t>
            </a:r>
          </a:p>
          <a:p>
            <a:pPr marL="457200" lvl="1" indent="0">
              <a:buNone/>
            </a:pPr>
            <a:endParaRPr lang="de-CH" dirty="0"/>
          </a:p>
          <a:p>
            <a:pPr marL="0" indent="0">
              <a:buNone/>
            </a:pPr>
            <a:r>
              <a:rPr lang="de-CH" dirty="0"/>
              <a:t>2. Stellt eure Werke vor!</a:t>
            </a:r>
          </a:p>
          <a:p>
            <a:pPr marL="0" indent="0">
              <a:buNone/>
            </a:pPr>
            <a:r>
              <a:rPr lang="de-CH" dirty="0"/>
              <a:t>Ihr habt drei Minuten Zeit, stellt euer Werk vor.</a:t>
            </a:r>
          </a:p>
          <a:p>
            <a:pPr marL="0" indent="0">
              <a:buNone/>
            </a:pPr>
            <a:endParaRPr lang="de-CH" dirty="0"/>
          </a:p>
          <a:p>
            <a:pPr marL="457200" lvl="1" indent="0">
              <a:buNone/>
            </a:pPr>
            <a:endParaRPr lang="de-CH" dirty="0"/>
          </a:p>
          <a:p>
            <a:pPr marL="457200" lvl="1" indent="0">
              <a:buNone/>
            </a:pPr>
            <a:endParaRPr lang="de-CH" dirty="0"/>
          </a:p>
          <a:p>
            <a:pPr marL="514350" indent="-514350">
              <a:buFont typeface="+mj-lt"/>
              <a:buAutoNum type="arabicPeriod"/>
            </a:pPr>
            <a:endParaRPr lang="de-CH" dirty="0"/>
          </a:p>
        </p:txBody>
      </p:sp>
      <p:pic>
        <p:nvPicPr>
          <p:cNvPr id="7" name="Grafik 6" descr="Ein Bild, das Boden, drinnen, Decke, Gebäude enthält.&#10;&#10;Automatisch generierte Beschreibung">
            <a:extLst>
              <a:ext uri="{FF2B5EF4-FFF2-40B4-BE49-F238E27FC236}">
                <a16:creationId xmlns:a16="http://schemas.microsoft.com/office/drawing/2014/main" id="{05650D56-6446-AD8E-59B6-AF3EE8C6AA8D}"/>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237230" y="2411283"/>
            <a:ext cx="5052236" cy="3369210"/>
          </a:xfrm>
          <a:prstGeom prst="rect">
            <a:avLst/>
          </a:prstGeom>
        </p:spPr>
      </p:pic>
    </p:spTree>
    <p:extLst>
      <p:ext uri="{BB962C8B-B14F-4D97-AF65-F5344CB8AC3E}">
        <p14:creationId xmlns:p14="http://schemas.microsoft.com/office/powerpoint/2010/main" val="40089827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BAE0C0E2-5E21-5D5A-9EF0-AA3A541090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6125"/>
            <a:ext cx="12192000" cy="1000125"/>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4EC83855-F168-4A57-BD80-48F6258097AA}"/>
              </a:ext>
            </a:extLst>
          </p:cNvPr>
          <p:cNvSpPr>
            <a:spLocks noGrp="1"/>
          </p:cNvSpPr>
          <p:nvPr>
            <p:ph type="title"/>
          </p:nvPr>
        </p:nvSpPr>
        <p:spPr/>
        <p:txBody>
          <a:bodyPr>
            <a:normAutofit/>
          </a:bodyPr>
          <a:lstStyle/>
          <a:p>
            <a:pPr algn="ctr"/>
            <a:r>
              <a:rPr lang="de-CH" sz="8000" dirty="0"/>
              <a:t>Museumsgang</a:t>
            </a:r>
          </a:p>
        </p:txBody>
      </p:sp>
      <p:pic>
        <p:nvPicPr>
          <p:cNvPr id="5" name="Grafik 16">
            <a:extLst>
              <a:ext uri="{FF2B5EF4-FFF2-40B4-BE49-F238E27FC236}">
                <a16:creationId xmlns:a16="http://schemas.microsoft.com/office/drawing/2014/main" id="{5596C965-20B4-6B89-5569-A0E63B2D5A55}"/>
              </a:ext>
            </a:extLst>
          </p:cNvPr>
          <p:cNvPicPr>
            <a:picLocks noChangeAspect="1"/>
          </p:cNvPicPr>
          <p:nvPr/>
        </p:nvPicPr>
        <p:blipFill>
          <a:blip r:embed="rId4"/>
          <a:stretch>
            <a:fillRect/>
          </a:stretch>
        </p:blipFill>
        <p:spPr>
          <a:xfrm>
            <a:off x="731981" y="1482783"/>
            <a:ext cx="1778000" cy="1778000"/>
          </a:xfrm>
          <a:prstGeom prst="rect">
            <a:avLst/>
          </a:prstGeom>
        </p:spPr>
      </p:pic>
      <p:sp>
        <p:nvSpPr>
          <p:cNvPr id="3" name="Inhaltsplatzhalter 2">
            <a:extLst>
              <a:ext uri="{FF2B5EF4-FFF2-40B4-BE49-F238E27FC236}">
                <a16:creationId xmlns:a16="http://schemas.microsoft.com/office/drawing/2014/main" id="{F85A73A3-ACAA-4BF2-8F1B-65E1DA55D1E5}"/>
              </a:ext>
            </a:extLst>
          </p:cNvPr>
          <p:cNvSpPr>
            <a:spLocks noGrp="1"/>
          </p:cNvSpPr>
          <p:nvPr>
            <p:ph idx="1"/>
          </p:nvPr>
        </p:nvSpPr>
        <p:spPr>
          <a:xfrm>
            <a:off x="50786" y="2781875"/>
            <a:ext cx="3014532" cy="361230"/>
          </a:xfrm>
        </p:spPr>
        <p:style>
          <a:lnRef idx="2">
            <a:schemeClr val="dk1"/>
          </a:lnRef>
          <a:fillRef idx="1">
            <a:schemeClr val="lt1"/>
          </a:fillRef>
          <a:effectRef idx="0">
            <a:schemeClr val="dk1"/>
          </a:effectRef>
          <a:fontRef idx="minor">
            <a:schemeClr val="dk1"/>
          </a:fontRef>
        </p:style>
        <p:txBody>
          <a:bodyPr>
            <a:normAutofit fontScale="92500"/>
          </a:bodyPr>
          <a:lstStyle/>
          <a:p>
            <a:pPr marL="0" indent="0">
              <a:buNone/>
            </a:pPr>
            <a:r>
              <a:rPr lang="de-DE" sz="2000" dirty="0"/>
              <a:t>W</a:t>
            </a:r>
            <a:r>
              <a:rPr lang="de-CH" sz="2000" dirty="0" err="1"/>
              <a:t>ir</a:t>
            </a:r>
            <a:r>
              <a:rPr lang="de-CH" sz="2000" dirty="0"/>
              <a:t> verbrauchen viel Papier.</a:t>
            </a:r>
          </a:p>
        </p:txBody>
      </p:sp>
      <p:sp>
        <p:nvSpPr>
          <p:cNvPr id="6" name="Rechteck 5">
            <a:extLst>
              <a:ext uri="{FF2B5EF4-FFF2-40B4-BE49-F238E27FC236}">
                <a16:creationId xmlns:a16="http://schemas.microsoft.com/office/drawing/2014/main" id="{D18ADF9C-24EB-D9D0-2B97-A00FAD9F2769}"/>
              </a:ext>
            </a:extLst>
          </p:cNvPr>
          <p:cNvSpPr/>
          <p:nvPr/>
        </p:nvSpPr>
        <p:spPr>
          <a:xfrm>
            <a:off x="3636818" y="1850662"/>
            <a:ext cx="2088573" cy="111182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de-DE" dirty="0"/>
              <a:t>Kunstwerk 1:</a:t>
            </a:r>
          </a:p>
          <a:p>
            <a:pPr algn="ctr"/>
            <a:r>
              <a:rPr lang="de-DE" dirty="0"/>
              <a:t>Regenwaldrodung</a:t>
            </a:r>
            <a:endParaRPr lang="de-CH" dirty="0"/>
          </a:p>
        </p:txBody>
      </p:sp>
      <p:sp>
        <p:nvSpPr>
          <p:cNvPr id="8" name="Inhaltsplatzhalter 2">
            <a:extLst>
              <a:ext uri="{FF2B5EF4-FFF2-40B4-BE49-F238E27FC236}">
                <a16:creationId xmlns:a16="http://schemas.microsoft.com/office/drawing/2014/main" id="{1C99501D-9383-DE1D-B96C-84E2478A68A4}"/>
              </a:ext>
            </a:extLst>
          </p:cNvPr>
          <p:cNvSpPr txBox="1">
            <a:spLocks/>
          </p:cNvSpPr>
          <p:nvPr/>
        </p:nvSpPr>
        <p:spPr>
          <a:xfrm>
            <a:off x="5742127" y="1650997"/>
            <a:ext cx="2754751" cy="1653312"/>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None/>
            </a:pPr>
            <a:r>
              <a:rPr lang="de-CH" sz="2400" dirty="0"/>
              <a:t>Papier wird aus Zellfaserstoff hergestellt. Dieses kommt von Bäumen. Regenwälder werden dadurch abgeholzt.  </a:t>
            </a:r>
          </a:p>
          <a:p>
            <a:pPr marL="0" indent="0">
              <a:buFont typeface="Arial" panose="020B0604020202020204" pitchFamily="34" charset="0"/>
              <a:buNone/>
            </a:pPr>
            <a:endParaRPr lang="de-CH" sz="2000" dirty="0"/>
          </a:p>
        </p:txBody>
      </p:sp>
      <p:sp>
        <p:nvSpPr>
          <p:cNvPr id="9" name="Rechteck 8">
            <a:extLst>
              <a:ext uri="{FF2B5EF4-FFF2-40B4-BE49-F238E27FC236}">
                <a16:creationId xmlns:a16="http://schemas.microsoft.com/office/drawing/2014/main" id="{01BB2E96-4E7D-4B0C-5DD2-731CFAD2E0BA}"/>
              </a:ext>
            </a:extLst>
          </p:cNvPr>
          <p:cNvSpPr/>
          <p:nvPr/>
        </p:nvSpPr>
        <p:spPr>
          <a:xfrm>
            <a:off x="9779576" y="1789688"/>
            <a:ext cx="2088573" cy="111182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de-DE" dirty="0"/>
              <a:t>Kunstwerk 2:</a:t>
            </a:r>
          </a:p>
          <a:p>
            <a:pPr algn="ctr"/>
            <a:r>
              <a:rPr lang="de-DE" dirty="0"/>
              <a:t>Ökosystem Regenwald</a:t>
            </a:r>
            <a:endParaRPr lang="de-CH" dirty="0"/>
          </a:p>
        </p:txBody>
      </p:sp>
      <p:sp>
        <p:nvSpPr>
          <p:cNvPr id="10" name="Inhaltsplatzhalter 2">
            <a:extLst>
              <a:ext uri="{FF2B5EF4-FFF2-40B4-BE49-F238E27FC236}">
                <a16:creationId xmlns:a16="http://schemas.microsoft.com/office/drawing/2014/main" id="{E45EAA8B-A1A0-999B-AB0E-4A3B07924D7D}"/>
              </a:ext>
            </a:extLst>
          </p:cNvPr>
          <p:cNvSpPr txBox="1">
            <a:spLocks/>
          </p:cNvSpPr>
          <p:nvPr/>
        </p:nvSpPr>
        <p:spPr>
          <a:xfrm>
            <a:off x="9339114" y="2936513"/>
            <a:ext cx="2754751" cy="876951"/>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Font typeface="Arial" panose="020B0604020202020204" pitchFamily="34" charset="0"/>
              <a:buNone/>
            </a:pPr>
            <a:r>
              <a:rPr lang="de-DE" sz="2000" dirty="0"/>
              <a:t>Der Regenwald ist aber wichtig für unser Ökosystem.</a:t>
            </a:r>
          </a:p>
          <a:p>
            <a:pPr marL="0" indent="0">
              <a:buFont typeface="Arial" panose="020B0604020202020204" pitchFamily="34" charset="0"/>
              <a:buNone/>
            </a:pPr>
            <a:endParaRPr lang="de-CH" sz="2000" dirty="0"/>
          </a:p>
        </p:txBody>
      </p:sp>
      <p:sp>
        <p:nvSpPr>
          <p:cNvPr id="11" name="Rechteck 10">
            <a:extLst>
              <a:ext uri="{FF2B5EF4-FFF2-40B4-BE49-F238E27FC236}">
                <a16:creationId xmlns:a16="http://schemas.microsoft.com/office/drawing/2014/main" id="{1626FAA0-5E9C-63DD-CB81-E0DC2A58D3E2}"/>
              </a:ext>
            </a:extLst>
          </p:cNvPr>
          <p:cNvSpPr/>
          <p:nvPr/>
        </p:nvSpPr>
        <p:spPr>
          <a:xfrm>
            <a:off x="6953829" y="4442834"/>
            <a:ext cx="2088573" cy="111182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de-DE" dirty="0"/>
              <a:t>Kunstwerk 3:</a:t>
            </a:r>
          </a:p>
          <a:p>
            <a:pPr algn="ctr"/>
            <a:r>
              <a:rPr lang="de-DE" dirty="0"/>
              <a:t>Indigene Bevölkerung</a:t>
            </a:r>
            <a:endParaRPr lang="de-CH" dirty="0"/>
          </a:p>
        </p:txBody>
      </p:sp>
      <p:sp>
        <p:nvSpPr>
          <p:cNvPr id="12" name="Rechteck 11">
            <a:extLst>
              <a:ext uri="{FF2B5EF4-FFF2-40B4-BE49-F238E27FC236}">
                <a16:creationId xmlns:a16="http://schemas.microsoft.com/office/drawing/2014/main" id="{E7C16797-350E-7185-47B4-273E61279016}"/>
              </a:ext>
            </a:extLst>
          </p:cNvPr>
          <p:cNvSpPr/>
          <p:nvPr/>
        </p:nvSpPr>
        <p:spPr>
          <a:xfrm>
            <a:off x="9844232" y="4442834"/>
            <a:ext cx="2088573" cy="111182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de-DE" dirty="0"/>
              <a:t>Kunstwerk 4:</a:t>
            </a:r>
          </a:p>
          <a:p>
            <a:pPr algn="ctr"/>
            <a:r>
              <a:rPr lang="de-DE" dirty="0"/>
              <a:t>Indigene Bevölkerung</a:t>
            </a:r>
            <a:endParaRPr lang="de-CH" dirty="0"/>
          </a:p>
        </p:txBody>
      </p:sp>
      <p:sp>
        <p:nvSpPr>
          <p:cNvPr id="13" name="Inhaltsplatzhalter 2">
            <a:extLst>
              <a:ext uri="{FF2B5EF4-FFF2-40B4-BE49-F238E27FC236}">
                <a16:creationId xmlns:a16="http://schemas.microsoft.com/office/drawing/2014/main" id="{DF9BDCBE-01F0-3BCB-55A2-EDDD092CCE0F}"/>
              </a:ext>
            </a:extLst>
          </p:cNvPr>
          <p:cNvSpPr txBox="1">
            <a:spLocks/>
          </p:cNvSpPr>
          <p:nvPr/>
        </p:nvSpPr>
        <p:spPr>
          <a:xfrm>
            <a:off x="8098847" y="5483727"/>
            <a:ext cx="2754751" cy="876951"/>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Font typeface="Arial" panose="020B0604020202020204" pitchFamily="34" charset="0"/>
              <a:buNone/>
            </a:pPr>
            <a:r>
              <a:rPr lang="de-DE" sz="2000" dirty="0" err="1"/>
              <a:t>Ausserdem</a:t>
            </a:r>
            <a:r>
              <a:rPr lang="de-DE" sz="2000" dirty="0"/>
              <a:t> ist der Regenwald Heimat für Tiere und Menschen. </a:t>
            </a:r>
          </a:p>
          <a:p>
            <a:pPr marL="0" indent="0">
              <a:buFont typeface="Arial" panose="020B0604020202020204" pitchFamily="34" charset="0"/>
              <a:buNone/>
            </a:pPr>
            <a:endParaRPr lang="de-CH" sz="2000" dirty="0"/>
          </a:p>
        </p:txBody>
      </p:sp>
      <p:sp>
        <p:nvSpPr>
          <p:cNvPr id="14" name="Rechteck 13">
            <a:extLst>
              <a:ext uri="{FF2B5EF4-FFF2-40B4-BE49-F238E27FC236}">
                <a16:creationId xmlns:a16="http://schemas.microsoft.com/office/drawing/2014/main" id="{E56E780C-2755-1069-5700-A3D8C72C1522}"/>
              </a:ext>
            </a:extLst>
          </p:cNvPr>
          <p:cNvSpPr/>
          <p:nvPr/>
        </p:nvSpPr>
        <p:spPr>
          <a:xfrm>
            <a:off x="444210" y="5272717"/>
            <a:ext cx="2088573" cy="111182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de-DE" dirty="0"/>
              <a:t>Kunstwerk 6:</a:t>
            </a:r>
          </a:p>
          <a:p>
            <a:pPr algn="ctr"/>
            <a:r>
              <a:rPr lang="de-DE" dirty="0"/>
              <a:t>Eukalyptus Monokulturen</a:t>
            </a:r>
            <a:endParaRPr lang="de-CH" dirty="0"/>
          </a:p>
        </p:txBody>
      </p:sp>
      <p:sp>
        <p:nvSpPr>
          <p:cNvPr id="15" name="Rechteck 14">
            <a:extLst>
              <a:ext uri="{FF2B5EF4-FFF2-40B4-BE49-F238E27FC236}">
                <a16:creationId xmlns:a16="http://schemas.microsoft.com/office/drawing/2014/main" id="{0427A7B9-2EE7-E7A0-C11D-F34CB8E24D2C}"/>
              </a:ext>
            </a:extLst>
          </p:cNvPr>
          <p:cNvSpPr/>
          <p:nvPr/>
        </p:nvSpPr>
        <p:spPr>
          <a:xfrm>
            <a:off x="3957205" y="3997037"/>
            <a:ext cx="2088573" cy="111182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de-DE" dirty="0"/>
              <a:t>Kunstwerk 5:</a:t>
            </a:r>
          </a:p>
          <a:p>
            <a:pPr algn="ctr"/>
            <a:r>
              <a:rPr lang="de-DE" dirty="0"/>
              <a:t>Wirtschaftliche Vorteile Eukalyptus Monokulturen</a:t>
            </a:r>
            <a:endParaRPr lang="de-CH" dirty="0"/>
          </a:p>
        </p:txBody>
      </p:sp>
      <p:sp>
        <p:nvSpPr>
          <p:cNvPr id="16" name="Inhaltsplatzhalter 2">
            <a:extLst>
              <a:ext uri="{FF2B5EF4-FFF2-40B4-BE49-F238E27FC236}">
                <a16:creationId xmlns:a16="http://schemas.microsoft.com/office/drawing/2014/main" id="{07FDA0EE-5BEA-477E-2188-D5CF01264538}"/>
              </a:ext>
            </a:extLst>
          </p:cNvPr>
          <p:cNvSpPr txBox="1">
            <a:spLocks/>
          </p:cNvSpPr>
          <p:nvPr/>
        </p:nvSpPr>
        <p:spPr>
          <a:xfrm>
            <a:off x="3528579" y="5116186"/>
            <a:ext cx="2754751" cy="1424891"/>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Font typeface="Arial" panose="020B0604020202020204" pitchFamily="34" charset="0"/>
              <a:buNone/>
            </a:pPr>
            <a:r>
              <a:rPr lang="de-DE" sz="2000" dirty="0"/>
              <a:t>Eine Lösung, um die Abholzung zu verhindern, ist der Eukalyptusanbau. Dieser bringt für die Regionen wirtschaftliche Vorteile, da er schnell wachst. </a:t>
            </a:r>
          </a:p>
          <a:p>
            <a:pPr marL="0" indent="0">
              <a:buFont typeface="Arial" panose="020B0604020202020204" pitchFamily="34" charset="0"/>
              <a:buNone/>
            </a:pPr>
            <a:endParaRPr lang="de-CH" sz="2000" dirty="0"/>
          </a:p>
        </p:txBody>
      </p:sp>
      <p:sp>
        <p:nvSpPr>
          <p:cNvPr id="17" name="Inhaltsplatzhalter 2">
            <a:extLst>
              <a:ext uri="{FF2B5EF4-FFF2-40B4-BE49-F238E27FC236}">
                <a16:creationId xmlns:a16="http://schemas.microsoft.com/office/drawing/2014/main" id="{F3BA8F9B-D0DE-4370-1BEC-416A958B71FD}"/>
              </a:ext>
            </a:extLst>
          </p:cNvPr>
          <p:cNvSpPr txBox="1">
            <a:spLocks/>
          </p:cNvSpPr>
          <p:nvPr/>
        </p:nvSpPr>
        <p:spPr>
          <a:xfrm>
            <a:off x="243605" y="3880733"/>
            <a:ext cx="2754751" cy="1111828"/>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Font typeface="Arial" panose="020B0604020202020204" pitchFamily="34" charset="0"/>
              <a:buNone/>
            </a:pPr>
            <a:r>
              <a:rPr lang="de-DE" sz="2000" dirty="0"/>
              <a:t>Diese „Lösung“ bringt allerdings auch viele Nachteile mit sich. </a:t>
            </a:r>
          </a:p>
          <a:p>
            <a:pPr marL="0" indent="0">
              <a:buFont typeface="Arial" panose="020B0604020202020204" pitchFamily="34" charset="0"/>
              <a:buNone/>
            </a:pPr>
            <a:endParaRPr lang="de-CH" sz="2000" dirty="0"/>
          </a:p>
        </p:txBody>
      </p:sp>
      <p:pic>
        <p:nvPicPr>
          <p:cNvPr id="1026" name="Picture 2" descr="Kostenlose Illustrationen zum Thema Pfeil">
            <a:extLst>
              <a:ext uri="{FF2B5EF4-FFF2-40B4-BE49-F238E27FC236}">
                <a16:creationId xmlns:a16="http://schemas.microsoft.com/office/drawing/2014/main" id="{50CD0214-9879-9DC0-C34D-BBFB91E244E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116" r="26097"/>
          <a:stretch/>
        </p:blipFill>
        <p:spPr bwMode="auto">
          <a:xfrm rot="16200000">
            <a:off x="2330659" y="1344013"/>
            <a:ext cx="984865" cy="193917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Kostenlose Illustrationen zum Thema Pfeil">
            <a:extLst>
              <a:ext uri="{FF2B5EF4-FFF2-40B4-BE49-F238E27FC236}">
                <a16:creationId xmlns:a16="http://schemas.microsoft.com/office/drawing/2014/main" id="{14B951BD-D6F4-C9FF-1038-A8C784770D7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116" r="26097"/>
          <a:stretch/>
        </p:blipFill>
        <p:spPr bwMode="auto">
          <a:xfrm rot="16200000">
            <a:off x="8367793" y="1456994"/>
            <a:ext cx="984865" cy="19391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Kostenlose Illustrationen zum Thema Pfeil">
            <a:extLst>
              <a:ext uri="{FF2B5EF4-FFF2-40B4-BE49-F238E27FC236}">
                <a16:creationId xmlns:a16="http://schemas.microsoft.com/office/drawing/2014/main" id="{DE2FA34B-F13D-1EAA-D81C-BE690F447D6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116" r="26097"/>
          <a:stretch/>
        </p:blipFill>
        <p:spPr bwMode="auto">
          <a:xfrm rot="1736952">
            <a:off x="9118521" y="3521104"/>
            <a:ext cx="984865" cy="193917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Kostenlose Illustrationen zum Thema Pfeil">
            <a:extLst>
              <a:ext uri="{FF2B5EF4-FFF2-40B4-BE49-F238E27FC236}">
                <a16:creationId xmlns:a16="http://schemas.microsoft.com/office/drawing/2014/main" id="{AE23D6C9-C9D7-070C-AF42-ECBC66DD756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116" r="26097"/>
          <a:stretch/>
        </p:blipFill>
        <p:spPr bwMode="auto">
          <a:xfrm rot="5400000">
            <a:off x="6264163" y="3369268"/>
            <a:ext cx="984865" cy="193917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Kostenlose Illustrationen zum Thema Pfeil">
            <a:extLst>
              <a:ext uri="{FF2B5EF4-FFF2-40B4-BE49-F238E27FC236}">
                <a16:creationId xmlns:a16="http://schemas.microsoft.com/office/drawing/2014/main" id="{DCB74871-5CD5-9870-A029-F65D625F35E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116" r="26097"/>
          <a:stretch/>
        </p:blipFill>
        <p:spPr bwMode="auto">
          <a:xfrm rot="5400000">
            <a:off x="2941458" y="3784427"/>
            <a:ext cx="984865" cy="1939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7225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BAE0C0E2-5E21-5D5A-9EF0-AA3A541090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6125"/>
            <a:ext cx="12192000" cy="1000125"/>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4EC83855-F168-4A57-BD80-48F6258097AA}"/>
              </a:ext>
            </a:extLst>
          </p:cNvPr>
          <p:cNvSpPr>
            <a:spLocks noGrp="1"/>
          </p:cNvSpPr>
          <p:nvPr>
            <p:ph type="title"/>
          </p:nvPr>
        </p:nvSpPr>
        <p:spPr/>
        <p:txBody>
          <a:bodyPr>
            <a:normAutofit/>
          </a:bodyPr>
          <a:lstStyle/>
          <a:p>
            <a:pPr algn="ctr"/>
            <a:r>
              <a:rPr lang="de-CH" sz="8000" dirty="0"/>
              <a:t>Auftrag – Museum</a:t>
            </a:r>
          </a:p>
        </p:txBody>
      </p:sp>
      <p:sp>
        <p:nvSpPr>
          <p:cNvPr id="3" name="Inhaltsplatzhalter 2">
            <a:extLst>
              <a:ext uri="{FF2B5EF4-FFF2-40B4-BE49-F238E27FC236}">
                <a16:creationId xmlns:a16="http://schemas.microsoft.com/office/drawing/2014/main" id="{F85A73A3-ACAA-4BF2-8F1B-65E1DA55D1E5}"/>
              </a:ext>
            </a:extLst>
          </p:cNvPr>
          <p:cNvSpPr>
            <a:spLocks noGrp="1"/>
          </p:cNvSpPr>
          <p:nvPr>
            <p:ph idx="1"/>
          </p:nvPr>
        </p:nvSpPr>
        <p:spPr>
          <a:xfrm>
            <a:off x="253409" y="1789688"/>
            <a:ext cx="7774172" cy="4919456"/>
          </a:xfrm>
        </p:spPr>
        <p:txBody>
          <a:bodyPr>
            <a:normAutofit fontScale="92500" lnSpcReduction="20000"/>
          </a:bodyPr>
          <a:lstStyle/>
          <a:p>
            <a:pPr marL="0" indent="0">
              <a:buNone/>
            </a:pPr>
            <a:r>
              <a:rPr lang="de-CH" sz="3200" b="1" dirty="0"/>
              <a:t>Was gefällt dir am besten?</a:t>
            </a:r>
          </a:p>
          <a:p>
            <a:pPr marL="0" indent="0">
              <a:buNone/>
            </a:pPr>
            <a:r>
              <a:rPr lang="de-CH" sz="3200" b="1" dirty="0"/>
              <a:t>Think</a:t>
            </a:r>
          </a:p>
          <a:p>
            <a:pPr>
              <a:buFontTx/>
              <a:buChar char="-"/>
            </a:pPr>
            <a:r>
              <a:rPr lang="de-CH" sz="3200" b="1" dirty="0"/>
              <a:t>Thema</a:t>
            </a:r>
          </a:p>
          <a:p>
            <a:pPr>
              <a:buFontTx/>
              <a:buChar char="-"/>
            </a:pPr>
            <a:r>
              <a:rPr lang="de-CH" sz="3200" b="1" dirty="0"/>
              <a:t>Ausführung</a:t>
            </a:r>
          </a:p>
          <a:p>
            <a:pPr>
              <a:buFontTx/>
              <a:buChar char="-"/>
            </a:pPr>
            <a:r>
              <a:rPr lang="de-CH" sz="3200" b="1" dirty="0"/>
              <a:t>Kreativität</a:t>
            </a:r>
          </a:p>
          <a:p>
            <a:pPr>
              <a:buFontTx/>
              <a:buChar char="-"/>
            </a:pPr>
            <a:r>
              <a:rPr lang="de-CH" sz="3200" b="1" dirty="0"/>
              <a:t>Sauberkeit</a:t>
            </a:r>
          </a:p>
          <a:p>
            <a:pPr marL="0" indent="0">
              <a:buNone/>
            </a:pPr>
            <a:r>
              <a:rPr lang="de-CH" sz="3200" b="1" dirty="0"/>
              <a:t>Pair </a:t>
            </a:r>
          </a:p>
          <a:p>
            <a:pPr marL="0" indent="0">
              <a:buNone/>
            </a:pPr>
            <a:r>
              <a:rPr lang="de-CH" sz="3200" b="1" dirty="0"/>
              <a:t>-Diskutiert gemeinsam und schreibt eure Meinung auf. </a:t>
            </a:r>
          </a:p>
          <a:p>
            <a:pPr marL="0" indent="0">
              <a:buNone/>
            </a:pPr>
            <a:r>
              <a:rPr lang="de-CH" sz="3200" b="1" dirty="0"/>
              <a:t>Share</a:t>
            </a:r>
          </a:p>
          <a:p>
            <a:pPr marL="0" indent="0">
              <a:buNone/>
            </a:pPr>
            <a:r>
              <a:rPr lang="de-CH" sz="3200" b="1" dirty="0"/>
              <a:t>- Erklärt den anderen eure Meinung</a:t>
            </a:r>
            <a:endParaRPr lang="de-CH" sz="2800" b="1" dirty="0"/>
          </a:p>
          <a:p>
            <a:pPr marL="457200" lvl="1" indent="0">
              <a:buNone/>
            </a:pPr>
            <a:endParaRPr lang="de-CH" sz="2800" b="1" dirty="0"/>
          </a:p>
          <a:p>
            <a:pPr marL="514350" indent="-514350">
              <a:buFont typeface="+mj-lt"/>
              <a:buAutoNum type="arabicPeriod"/>
            </a:pPr>
            <a:endParaRPr lang="de-CH" sz="3200" b="1" dirty="0"/>
          </a:p>
        </p:txBody>
      </p:sp>
      <p:pic>
        <p:nvPicPr>
          <p:cNvPr id="7" name="Grafik 6" descr="Ein Bild, das Boden, drinnen, Decke, Gebäude enthält.&#10;&#10;Automatisch generierte Beschreibung">
            <a:extLst>
              <a:ext uri="{FF2B5EF4-FFF2-40B4-BE49-F238E27FC236}">
                <a16:creationId xmlns:a16="http://schemas.microsoft.com/office/drawing/2014/main" id="{05650D56-6446-AD8E-59B6-AF3EE8C6AA8D}"/>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886355" y="3123665"/>
            <a:ext cx="5052236" cy="3369210"/>
          </a:xfrm>
          <a:prstGeom prst="rect">
            <a:avLst/>
          </a:prstGeom>
        </p:spPr>
      </p:pic>
    </p:spTree>
    <p:extLst>
      <p:ext uri="{BB962C8B-B14F-4D97-AF65-F5344CB8AC3E}">
        <p14:creationId xmlns:p14="http://schemas.microsoft.com/office/powerpoint/2010/main" val="17154810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BAE0C0E2-5E21-5D5A-9EF0-AA3A541090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6125"/>
            <a:ext cx="12192000" cy="1000125"/>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4EC83855-F168-4A57-BD80-48F6258097AA}"/>
              </a:ext>
            </a:extLst>
          </p:cNvPr>
          <p:cNvSpPr>
            <a:spLocks noGrp="1"/>
          </p:cNvSpPr>
          <p:nvPr>
            <p:ph type="title"/>
          </p:nvPr>
        </p:nvSpPr>
        <p:spPr/>
        <p:txBody>
          <a:bodyPr>
            <a:normAutofit/>
          </a:bodyPr>
          <a:lstStyle/>
          <a:p>
            <a:pPr algn="ctr"/>
            <a:r>
              <a:rPr lang="de-CH" sz="8000" dirty="0"/>
              <a:t>Auftrag – Recycling Art</a:t>
            </a:r>
          </a:p>
        </p:txBody>
      </p:sp>
      <p:sp>
        <p:nvSpPr>
          <p:cNvPr id="3" name="Inhaltsplatzhalter 2">
            <a:extLst>
              <a:ext uri="{FF2B5EF4-FFF2-40B4-BE49-F238E27FC236}">
                <a16:creationId xmlns:a16="http://schemas.microsoft.com/office/drawing/2014/main" id="{F85A73A3-ACAA-4BF2-8F1B-65E1DA55D1E5}"/>
              </a:ext>
            </a:extLst>
          </p:cNvPr>
          <p:cNvSpPr>
            <a:spLocks noGrp="1"/>
          </p:cNvSpPr>
          <p:nvPr>
            <p:ph idx="1"/>
          </p:nvPr>
        </p:nvSpPr>
        <p:spPr/>
        <p:txBody>
          <a:bodyPr>
            <a:normAutofit fontScale="62500" lnSpcReduction="20000"/>
          </a:bodyPr>
          <a:lstStyle/>
          <a:p>
            <a:pPr marL="514350" indent="-514350">
              <a:buFont typeface="+mj-lt"/>
              <a:buAutoNum type="arabicPeriod"/>
            </a:pPr>
            <a:r>
              <a:rPr lang="de-CH" sz="4500" dirty="0"/>
              <a:t>4er Gruppen</a:t>
            </a:r>
          </a:p>
          <a:p>
            <a:pPr marL="514350" indent="-514350">
              <a:buFont typeface="+mj-lt"/>
              <a:buAutoNum type="arabicPeriod"/>
            </a:pPr>
            <a:endParaRPr lang="de-CH" dirty="0"/>
          </a:p>
          <a:p>
            <a:pPr marL="514350" indent="-514350">
              <a:buFont typeface="+mj-lt"/>
              <a:buAutoNum type="arabicPeriod"/>
            </a:pPr>
            <a:endParaRPr lang="de-CH" dirty="0"/>
          </a:p>
          <a:p>
            <a:pPr marL="514350" indent="-514350">
              <a:buFont typeface="+mj-lt"/>
              <a:buAutoNum type="arabicPeriod"/>
            </a:pPr>
            <a:endParaRPr lang="de-CH" dirty="0"/>
          </a:p>
          <a:p>
            <a:pPr marL="514350" indent="-514350">
              <a:buFont typeface="+mj-lt"/>
              <a:buAutoNum type="arabicPeriod"/>
            </a:pPr>
            <a:endParaRPr lang="de-CH" dirty="0"/>
          </a:p>
          <a:p>
            <a:pPr marL="514350" indent="-514350">
              <a:buFont typeface="+mj-lt"/>
              <a:buAutoNum type="arabicPeriod"/>
            </a:pPr>
            <a:endParaRPr lang="de-CH" dirty="0"/>
          </a:p>
          <a:p>
            <a:pPr marL="514350" indent="-514350">
              <a:buFont typeface="+mj-lt"/>
              <a:buAutoNum type="arabicPeriod"/>
            </a:pPr>
            <a:endParaRPr lang="de-CH" dirty="0"/>
          </a:p>
          <a:p>
            <a:pPr marL="514350" indent="-514350">
              <a:buFont typeface="+mj-lt"/>
              <a:buAutoNum type="arabicPeriod"/>
            </a:pPr>
            <a:endParaRPr lang="de-CH" dirty="0"/>
          </a:p>
          <a:p>
            <a:pPr marL="514350" indent="-514350">
              <a:buFont typeface="+mj-lt"/>
              <a:buAutoNum type="arabicPeriod"/>
            </a:pPr>
            <a:r>
              <a:rPr lang="de-CH" sz="4000" dirty="0"/>
              <a:t>Text lesen</a:t>
            </a:r>
          </a:p>
          <a:p>
            <a:pPr marL="514350" indent="-514350">
              <a:buFont typeface="+mj-lt"/>
              <a:buAutoNum type="arabicPeriod"/>
            </a:pPr>
            <a:r>
              <a:rPr lang="de-CH" sz="4000" dirty="0"/>
              <a:t>QR-Code scannen und Bilder anschauen</a:t>
            </a:r>
          </a:p>
          <a:p>
            <a:pPr marL="514350" indent="-514350">
              <a:buFont typeface="+mj-lt"/>
              <a:buAutoNum type="arabicPeriod"/>
            </a:pPr>
            <a:r>
              <a:rPr lang="de-CH" dirty="0"/>
              <a:t>Zusatzauftrag: Schaue dir auch noch die unten </a:t>
            </a:r>
            <a:r>
              <a:rPr lang="de-CH" dirty="0" err="1"/>
              <a:t>aufgegührten</a:t>
            </a:r>
            <a:r>
              <a:rPr lang="de-CH" dirty="0"/>
              <a:t> </a:t>
            </a:r>
            <a:r>
              <a:rPr lang="de-CH" dirty="0" err="1"/>
              <a:t>Künstler:innen</a:t>
            </a:r>
            <a:r>
              <a:rPr lang="de-CH" dirty="0"/>
              <a:t> an. Recherchier im Internet.</a:t>
            </a:r>
          </a:p>
          <a:p>
            <a:pPr marL="0" indent="0">
              <a:buNone/>
            </a:pPr>
            <a:r>
              <a:rPr lang="de-CH" dirty="0"/>
              <a:t>Lorenzo Quinn | Nancy Holt | Olafur Eliasson |Angeles Pena |Antony </a:t>
            </a:r>
            <a:r>
              <a:rPr lang="de-CH" dirty="0" err="1"/>
              <a:t>Gormley</a:t>
            </a:r>
            <a:r>
              <a:rPr lang="de-CH" dirty="0"/>
              <a:t> | Barbara Hepworth</a:t>
            </a:r>
          </a:p>
          <a:p>
            <a:pPr marL="514350" indent="-514350">
              <a:buFont typeface="+mj-lt"/>
              <a:buAutoNum type="arabicPeriod"/>
            </a:pPr>
            <a:endParaRPr lang="de-CH" dirty="0"/>
          </a:p>
        </p:txBody>
      </p:sp>
      <p:graphicFrame>
        <p:nvGraphicFramePr>
          <p:cNvPr id="6" name="Tabelle 5">
            <a:extLst>
              <a:ext uri="{FF2B5EF4-FFF2-40B4-BE49-F238E27FC236}">
                <a16:creationId xmlns:a16="http://schemas.microsoft.com/office/drawing/2014/main" id="{71284EFB-27ED-6C9A-76C7-05CFD471A707}"/>
              </a:ext>
            </a:extLst>
          </p:cNvPr>
          <p:cNvGraphicFramePr>
            <a:graphicFrameLocks noGrp="1"/>
          </p:cNvGraphicFramePr>
          <p:nvPr>
            <p:extLst>
              <p:ext uri="{D42A27DB-BD31-4B8C-83A1-F6EECF244321}">
                <p14:modId xmlns:p14="http://schemas.microsoft.com/office/powerpoint/2010/main" val="645425429"/>
              </p:ext>
            </p:extLst>
          </p:nvPr>
        </p:nvGraphicFramePr>
        <p:xfrm>
          <a:off x="1277792" y="2278341"/>
          <a:ext cx="9636415" cy="1820870"/>
        </p:xfrm>
        <a:graphic>
          <a:graphicData uri="http://schemas.openxmlformats.org/drawingml/2006/table">
            <a:tbl>
              <a:tblPr firstRow="1" firstCol="1" bandRow="1">
                <a:tableStyleId>{E8B1032C-EA38-4F05-BA0D-38AFFFC7BED3}</a:tableStyleId>
              </a:tblPr>
              <a:tblGrid>
                <a:gridCol w="1434499">
                  <a:extLst>
                    <a:ext uri="{9D8B030D-6E8A-4147-A177-3AD203B41FA5}">
                      <a16:colId xmlns:a16="http://schemas.microsoft.com/office/drawing/2014/main" val="3950805262"/>
                    </a:ext>
                  </a:extLst>
                </a:gridCol>
                <a:gridCol w="2027110">
                  <a:extLst>
                    <a:ext uri="{9D8B030D-6E8A-4147-A177-3AD203B41FA5}">
                      <a16:colId xmlns:a16="http://schemas.microsoft.com/office/drawing/2014/main" val="1739475357"/>
                    </a:ext>
                  </a:extLst>
                </a:gridCol>
                <a:gridCol w="2464483">
                  <a:extLst>
                    <a:ext uri="{9D8B030D-6E8A-4147-A177-3AD203B41FA5}">
                      <a16:colId xmlns:a16="http://schemas.microsoft.com/office/drawing/2014/main" val="2648221971"/>
                    </a:ext>
                  </a:extLst>
                </a:gridCol>
                <a:gridCol w="1909342">
                  <a:extLst>
                    <a:ext uri="{9D8B030D-6E8A-4147-A177-3AD203B41FA5}">
                      <a16:colId xmlns:a16="http://schemas.microsoft.com/office/drawing/2014/main" val="140634957"/>
                    </a:ext>
                  </a:extLst>
                </a:gridCol>
                <a:gridCol w="1800981">
                  <a:extLst>
                    <a:ext uri="{9D8B030D-6E8A-4147-A177-3AD203B41FA5}">
                      <a16:colId xmlns:a16="http://schemas.microsoft.com/office/drawing/2014/main" val="522747036"/>
                    </a:ext>
                  </a:extLst>
                </a:gridCol>
              </a:tblGrid>
              <a:tr h="364209">
                <a:tc>
                  <a:txBody>
                    <a:bodyPr/>
                    <a:lstStyle/>
                    <a:p>
                      <a:pPr algn="just">
                        <a:lnSpc>
                          <a:spcPct val="150000"/>
                        </a:lnSpc>
                      </a:pPr>
                      <a:r>
                        <a:rPr lang="de-CH" sz="1300">
                          <a:effectLst/>
                        </a:rPr>
                        <a:t> </a:t>
                      </a:r>
                      <a:endParaRPr lang="de-CH" sz="1400">
                        <a:solidFill>
                          <a:srgbClr val="000000"/>
                        </a:solidFill>
                        <a:effectLst/>
                        <a:latin typeface="Arial Nova Cond" panose="020B0506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l">
                        <a:lnSpc>
                          <a:spcPct val="150000"/>
                        </a:lnSpc>
                      </a:pPr>
                      <a:r>
                        <a:rPr lang="de-CH" sz="1600" b="1" dirty="0" err="1">
                          <a:effectLst/>
                        </a:rPr>
                        <a:t>Vortragende:r</a:t>
                      </a:r>
                      <a:endParaRPr lang="de-CH" sz="1800" b="1" dirty="0">
                        <a:solidFill>
                          <a:srgbClr val="000000"/>
                        </a:solidFill>
                        <a:effectLst/>
                        <a:latin typeface="Arial Nova Cond" panose="020B0506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l">
                        <a:lnSpc>
                          <a:spcPct val="150000"/>
                        </a:lnSpc>
                      </a:pPr>
                      <a:r>
                        <a:rPr lang="de-CH" sz="1600" b="1" dirty="0">
                          <a:effectLst/>
                        </a:rPr>
                        <a:t>Zeitmanagement</a:t>
                      </a:r>
                      <a:endParaRPr lang="de-CH" sz="1800" b="1" dirty="0">
                        <a:solidFill>
                          <a:srgbClr val="000000"/>
                        </a:solidFill>
                        <a:effectLst/>
                        <a:latin typeface="Arial Nova Cond" panose="020B0506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l">
                        <a:lnSpc>
                          <a:spcPct val="150000"/>
                        </a:lnSpc>
                      </a:pPr>
                      <a:r>
                        <a:rPr lang="de-CH" sz="1600" b="1">
                          <a:effectLst/>
                        </a:rPr>
                        <a:t>Notizen </a:t>
                      </a:r>
                      <a:endParaRPr lang="de-CH" sz="1800" b="1">
                        <a:solidFill>
                          <a:srgbClr val="000000"/>
                        </a:solidFill>
                        <a:effectLst/>
                        <a:latin typeface="Arial Nova Cond" panose="020B0506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l">
                        <a:lnSpc>
                          <a:spcPct val="150000"/>
                        </a:lnSpc>
                      </a:pPr>
                      <a:r>
                        <a:rPr lang="de-CH" sz="1600" b="1" dirty="0" err="1">
                          <a:effectLst/>
                        </a:rPr>
                        <a:t>Diskussionsleiter:in</a:t>
                      </a:r>
                      <a:endParaRPr lang="de-CH" sz="1800" b="1" dirty="0">
                        <a:solidFill>
                          <a:srgbClr val="000000"/>
                        </a:solidFill>
                        <a:effectLst/>
                        <a:latin typeface="Arial Nova Cond" panose="020B0506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134387910"/>
                  </a:ext>
                </a:extLst>
              </a:tr>
              <a:tr h="1092452">
                <a:tc>
                  <a:txBody>
                    <a:bodyPr/>
                    <a:lstStyle/>
                    <a:p>
                      <a:pPr algn="just">
                        <a:lnSpc>
                          <a:spcPct val="150000"/>
                        </a:lnSpc>
                      </a:pPr>
                      <a:r>
                        <a:rPr lang="de-CH" sz="1300">
                          <a:effectLst/>
                        </a:rPr>
                        <a:t> </a:t>
                      </a:r>
                      <a:endParaRPr lang="de-CH" sz="1400">
                        <a:solidFill>
                          <a:srgbClr val="000000"/>
                        </a:solidFill>
                        <a:effectLst/>
                        <a:latin typeface="Arial Nova Cond" panose="020B0506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l">
                        <a:lnSpc>
                          <a:spcPct val="100000"/>
                        </a:lnSpc>
                      </a:pPr>
                      <a:r>
                        <a:rPr lang="de-CH" sz="1600" b="1" dirty="0">
                          <a:effectLst/>
                        </a:rPr>
                        <a:t>Stellt dem Rest der Klasse das Diskutierte vor.</a:t>
                      </a:r>
                      <a:endParaRPr lang="de-CH" sz="1800" b="1" dirty="0">
                        <a:solidFill>
                          <a:srgbClr val="000000"/>
                        </a:solidFill>
                        <a:effectLst/>
                        <a:latin typeface="Arial Nova Cond" panose="020B0506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l">
                        <a:lnSpc>
                          <a:spcPct val="100000"/>
                        </a:lnSpc>
                      </a:pPr>
                      <a:r>
                        <a:rPr lang="de-CH" sz="1600" b="1" dirty="0">
                          <a:effectLst/>
                        </a:rPr>
                        <a:t>Schaut auf die Uhr. Zeit muss eingehalten werden.</a:t>
                      </a:r>
                      <a:endParaRPr lang="de-CH" sz="1800" b="1" dirty="0">
                        <a:solidFill>
                          <a:srgbClr val="000000"/>
                        </a:solidFill>
                        <a:effectLst/>
                        <a:latin typeface="Arial Nova Cond" panose="020B0506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l">
                        <a:lnSpc>
                          <a:spcPct val="100000"/>
                        </a:lnSpc>
                      </a:pPr>
                      <a:r>
                        <a:rPr lang="de-CH" sz="1600" b="1" dirty="0">
                          <a:effectLst/>
                        </a:rPr>
                        <a:t>Zu den Fragen werden Notizen gemacht</a:t>
                      </a:r>
                      <a:endParaRPr lang="de-CH" sz="1800" b="1" dirty="0">
                        <a:effectLst/>
                      </a:endParaRPr>
                    </a:p>
                    <a:p>
                      <a:pPr algn="l">
                        <a:lnSpc>
                          <a:spcPct val="100000"/>
                        </a:lnSpc>
                      </a:pPr>
                      <a:r>
                        <a:rPr lang="de-CH" sz="1600" b="1" dirty="0">
                          <a:effectLst/>
                        </a:rPr>
                        <a:t>(</a:t>
                      </a:r>
                      <a:r>
                        <a:rPr lang="de-CH" sz="1600" b="1" dirty="0" err="1">
                          <a:effectLst/>
                        </a:rPr>
                        <a:t>MindMap</a:t>
                      </a:r>
                      <a:r>
                        <a:rPr lang="de-CH" sz="1600" b="1" dirty="0">
                          <a:effectLst/>
                        </a:rPr>
                        <a:t>,…).</a:t>
                      </a:r>
                      <a:endParaRPr lang="de-CH" sz="1800" b="1" dirty="0">
                        <a:solidFill>
                          <a:srgbClr val="000000"/>
                        </a:solidFill>
                        <a:effectLst/>
                        <a:latin typeface="Arial Nova Cond" panose="020B0506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l">
                        <a:lnSpc>
                          <a:spcPct val="100000"/>
                        </a:lnSpc>
                      </a:pPr>
                      <a:r>
                        <a:rPr lang="de-CH" sz="1600" b="1" dirty="0">
                          <a:effectLst/>
                        </a:rPr>
                        <a:t>Stellt die Fragen und schaut, dass jeder zu Wort kommt.</a:t>
                      </a:r>
                      <a:endParaRPr lang="de-CH" sz="1800" b="1" dirty="0">
                        <a:solidFill>
                          <a:srgbClr val="000000"/>
                        </a:solidFill>
                        <a:effectLst/>
                        <a:latin typeface="Arial Nova Cond" panose="020B0506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791888197"/>
                  </a:ext>
                </a:extLst>
              </a:tr>
              <a:tr h="364209">
                <a:tc>
                  <a:txBody>
                    <a:bodyPr/>
                    <a:lstStyle/>
                    <a:p>
                      <a:pPr algn="just">
                        <a:lnSpc>
                          <a:spcPct val="150000"/>
                        </a:lnSpc>
                      </a:pPr>
                      <a:r>
                        <a:rPr lang="de-CH" sz="1300">
                          <a:effectLst/>
                        </a:rPr>
                        <a:t>Name: </a:t>
                      </a:r>
                      <a:endParaRPr lang="de-CH" sz="1400">
                        <a:solidFill>
                          <a:srgbClr val="000000"/>
                        </a:solidFill>
                        <a:effectLst/>
                        <a:latin typeface="Arial Nova Cond" panose="020B0506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50000"/>
                        </a:lnSpc>
                      </a:pPr>
                      <a:r>
                        <a:rPr lang="de-CH" sz="1600" b="1">
                          <a:effectLst/>
                        </a:rPr>
                        <a:t> </a:t>
                      </a:r>
                      <a:endParaRPr lang="de-CH" sz="1800" b="1">
                        <a:solidFill>
                          <a:srgbClr val="000000"/>
                        </a:solidFill>
                        <a:effectLst/>
                        <a:latin typeface="Arial Nova Cond" panose="020B0506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50000"/>
                        </a:lnSpc>
                      </a:pPr>
                      <a:r>
                        <a:rPr lang="de-CH" sz="1600" b="1">
                          <a:effectLst/>
                        </a:rPr>
                        <a:t> </a:t>
                      </a:r>
                      <a:endParaRPr lang="de-CH" sz="1800" b="1">
                        <a:solidFill>
                          <a:srgbClr val="000000"/>
                        </a:solidFill>
                        <a:effectLst/>
                        <a:latin typeface="Arial Nova Cond" panose="020B0506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50000"/>
                        </a:lnSpc>
                      </a:pPr>
                      <a:r>
                        <a:rPr lang="de-CH" sz="1600" b="1" dirty="0">
                          <a:effectLst/>
                        </a:rPr>
                        <a:t> </a:t>
                      </a:r>
                      <a:endParaRPr lang="de-CH" sz="1800" b="1" dirty="0">
                        <a:solidFill>
                          <a:srgbClr val="000000"/>
                        </a:solidFill>
                        <a:effectLst/>
                        <a:latin typeface="Arial Nova Cond" panose="020B0506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50000"/>
                        </a:lnSpc>
                      </a:pPr>
                      <a:r>
                        <a:rPr lang="de-CH" sz="1600" b="1" dirty="0">
                          <a:effectLst/>
                        </a:rPr>
                        <a:t> </a:t>
                      </a:r>
                      <a:endParaRPr lang="de-CH" sz="1800" b="1" dirty="0">
                        <a:solidFill>
                          <a:srgbClr val="000000"/>
                        </a:solidFill>
                        <a:effectLst/>
                        <a:latin typeface="Arial Nova Cond" panose="020B0506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572346692"/>
                  </a:ext>
                </a:extLst>
              </a:tr>
            </a:tbl>
          </a:graphicData>
        </a:graphic>
      </p:graphicFrame>
    </p:spTree>
    <p:extLst>
      <p:ext uri="{BB962C8B-B14F-4D97-AF65-F5344CB8AC3E}">
        <p14:creationId xmlns:p14="http://schemas.microsoft.com/office/powerpoint/2010/main" val="27858840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BAE0C0E2-5E21-5D5A-9EF0-AA3A541090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6125"/>
            <a:ext cx="12192000" cy="1000125"/>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4EC83855-F168-4A57-BD80-48F6258097AA}"/>
              </a:ext>
            </a:extLst>
          </p:cNvPr>
          <p:cNvSpPr>
            <a:spLocks noGrp="1"/>
          </p:cNvSpPr>
          <p:nvPr>
            <p:ph type="title"/>
          </p:nvPr>
        </p:nvSpPr>
        <p:spPr/>
        <p:txBody>
          <a:bodyPr>
            <a:normAutofit/>
          </a:bodyPr>
          <a:lstStyle/>
          <a:p>
            <a:pPr algn="ctr"/>
            <a:r>
              <a:rPr lang="de-CH" sz="8000" dirty="0"/>
              <a:t>Gruppendiskussion</a:t>
            </a:r>
          </a:p>
        </p:txBody>
      </p:sp>
      <p:sp>
        <p:nvSpPr>
          <p:cNvPr id="3" name="Inhaltsplatzhalter 2">
            <a:extLst>
              <a:ext uri="{FF2B5EF4-FFF2-40B4-BE49-F238E27FC236}">
                <a16:creationId xmlns:a16="http://schemas.microsoft.com/office/drawing/2014/main" id="{F85A73A3-ACAA-4BF2-8F1B-65E1DA55D1E5}"/>
              </a:ext>
            </a:extLst>
          </p:cNvPr>
          <p:cNvSpPr>
            <a:spLocks noGrp="1"/>
          </p:cNvSpPr>
          <p:nvPr>
            <p:ph idx="1"/>
          </p:nvPr>
        </p:nvSpPr>
        <p:spPr/>
        <p:txBody>
          <a:bodyPr>
            <a:normAutofit/>
          </a:bodyPr>
          <a:lstStyle/>
          <a:p>
            <a:pPr marL="514350" indent="-514350" algn="ctr">
              <a:lnSpc>
                <a:spcPct val="200000"/>
              </a:lnSpc>
              <a:buFont typeface="+mj-lt"/>
              <a:buAutoNum type="arabicPeriod"/>
            </a:pPr>
            <a:r>
              <a:rPr lang="de-CH" b="1" dirty="0"/>
              <a:t>Habt ihr Angst, wenn ihr an die Zukunft unseres Planeten denkt?</a:t>
            </a:r>
          </a:p>
          <a:p>
            <a:pPr marL="514350" indent="-514350" algn="ctr">
              <a:lnSpc>
                <a:spcPct val="200000"/>
              </a:lnSpc>
              <a:buFont typeface="+mj-lt"/>
              <a:buAutoNum type="arabicPeriod"/>
            </a:pPr>
            <a:r>
              <a:rPr lang="de-CH" b="1" dirty="0"/>
              <a:t>Was könnt ihr tun, um den Papierverbrauch zu reduzieren?</a:t>
            </a:r>
          </a:p>
          <a:p>
            <a:pPr marL="514350" indent="-514350" algn="ctr">
              <a:lnSpc>
                <a:spcPct val="200000"/>
              </a:lnSpc>
              <a:buFont typeface="+mj-lt"/>
              <a:buAutoNum type="arabicPeriod"/>
            </a:pPr>
            <a:r>
              <a:rPr lang="de-CH" b="1" dirty="0"/>
              <a:t>Was kann die Schule tun, um weniger Papier zu verbrauchen?</a:t>
            </a:r>
          </a:p>
          <a:p>
            <a:pPr marL="457200" lvl="1" indent="0">
              <a:buNone/>
            </a:pPr>
            <a:endParaRPr lang="de-CH" dirty="0"/>
          </a:p>
          <a:p>
            <a:pPr marL="457200" lvl="1" indent="0">
              <a:buNone/>
            </a:pPr>
            <a:endParaRPr lang="de-CH" dirty="0"/>
          </a:p>
          <a:p>
            <a:pPr marL="514350" indent="-514350">
              <a:buFont typeface="+mj-lt"/>
              <a:buAutoNum type="arabicPeriod"/>
            </a:pPr>
            <a:endParaRPr lang="de-CH" dirty="0"/>
          </a:p>
        </p:txBody>
      </p:sp>
      <p:pic>
        <p:nvPicPr>
          <p:cNvPr id="6" name="Grafik 5" descr="Gedanken Silhouette">
            <a:extLst>
              <a:ext uri="{FF2B5EF4-FFF2-40B4-BE49-F238E27FC236}">
                <a16:creationId xmlns:a16="http://schemas.microsoft.com/office/drawing/2014/main" id="{35189A27-D556-F1E6-2398-12405692819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99710" y="4499264"/>
            <a:ext cx="2305050" cy="2305050"/>
          </a:xfrm>
          <a:prstGeom prst="rect">
            <a:avLst/>
          </a:prstGeom>
        </p:spPr>
      </p:pic>
    </p:spTree>
    <p:extLst>
      <p:ext uri="{BB962C8B-B14F-4D97-AF65-F5344CB8AC3E}">
        <p14:creationId xmlns:p14="http://schemas.microsoft.com/office/powerpoint/2010/main" val="24007034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BAE0C0E2-5E21-5D5A-9EF0-AA3A541090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6125"/>
            <a:ext cx="12192000" cy="1000125"/>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4EC83855-F168-4A57-BD80-48F6258097AA}"/>
              </a:ext>
            </a:extLst>
          </p:cNvPr>
          <p:cNvSpPr>
            <a:spLocks noGrp="1"/>
          </p:cNvSpPr>
          <p:nvPr>
            <p:ph type="title"/>
          </p:nvPr>
        </p:nvSpPr>
        <p:spPr/>
        <p:txBody>
          <a:bodyPr>
            <a:normAutofit/>
          </a:bodyPr>
          <a:lstStyle/>
          <a:p>
            <a:pPr algn="ctr"/>
            <a:r>
              <a:rPr lang="de-CH" sz="8000" dirty="0"/>
              <a:t>Auftrag – </a:t>
            </a:r>
            <a:r>
              <a:rPr lang="de-CH" sz="8000"/>
              <a:t>Mini Mystery</a:t>
            </a:r>
            <a:endParaRPr lang="de-CH" sz="8000" dirty="0"/>
          </a:p>
        </p:txBody>
      </p:sp>
      <p:sp>
        <p:nvSpPr>
          <p:cNvPr id="3" name="Inhaltsplatzhalter 2">
            <a:extLst>
              <a:ext uri="{FF2B5EF4-FFF2-40B4-BE49-F238E27FC236}">
                <a16:creationId xmlns:a16="http://schemas.microsoft.com/office/drawing/2014/main" id="{F85A73A3-ACAA-4BF2-8F1B-65E1DA55D1E5}"/>
              </a:ext>
            </a:extLst>
          </p:cNvPr>
          <p:cNvSpPr>
            <a:spLocks noGrp="1"/>
          </p:cNvSpPr>
          <p:nvPr>
            <p:ph idx="1"/>
          </p:nvPr>
        </p:nvSpPr>
        <p:spPr>
          <a:xfrm>
            <a:off x="-146050" y="2251075"/>
            <a:ext cx="7033054" cy="4910712"/>
          </a:xfrm>
        </p:spPr>
        <p:txBody>
          <a:bodyPr>
            <a:normAutofit/>
          </a:bodyPr>
          <a:lstStyle/>
          <a:p>
            <a:pPr marL="457200" lvl="1" indent="0">
              <a:buNone/>
            </a:pPr>
            <a:r>
              <a:rPr lang="de-CH" dirty="0"/>
              <a:t>Wieso brennt die Holzhütte von Rafael Marques, wenn wir hier unnötig Papier verbrauchen?</a:t>
            </a:r>
          </a:p>
          <a:p>
            <a:pPr marL="457200" lvl="1" indent="0">
              <a:buNone/>
            </a:pPr>
            <a:endParaRPr lang="de-CH" dirty="0"/>
          </a:p>
          <a:p>
            <a:pPr marL="457200" lvl="1" indent="0">
              <a:buNone/>
            </a:pPr>
            <a:r>
              <a:rPr lang="de-CH" dirty="0"/>
              <a:t>Umschlag öffnen Kärtchen anschauen. </a:t>
            </a:r>
          </a:p>
          <a:p>
            <a:pPr lvl="1">
              <a:buFontTx/>
              <a:buChar char="-"/>
            </a:pPr>
            <a:r>
              <a:rPr lang="de-CH" dirty="0"/>
              <a:t>Ziel: Eine logische Reihenfolge zu erstellen und so viele Kärtchen wie möglich zu verwenden.  </a:t>
            </a:r>
          </a:p>
          <a:p>
            <a:pPr marL="457200" lvl="1" indent="0">
              <a:buNone/>
            </a:pPr>
            <a:endParaRPr lang="de-CH" dirty="0"/>
          </a:p>
          <a:p>
            <a:pPr marL="457200" lvl="1" indent="0">
              <a:buNone/>
            </a:pPr>
            <a:r>
              <a:rPr lang="de-CH" dirty="0"/>
              <a:t>Versuche dein Plakat durch Zeichnungen etc. aufzupeppen. Ihr habt 30’ Zeit. </a:t>
            </a:r>
          </a:p>
          <a:p>
            <a:pPr marL="457200" lvl="1" indent="0">
              <a:buNone/>
            </a:pPr>
            <a:endParaRPr lang="de-CH" dirty="0"/>
          </a:p>
          <a:p>
            <a:pPr marL="514350" indent="-514350">
              <a:buFont typeface="+mj-lt"/>
              <a:buAutoNum type="arabicPeriod"/>
            </a:pPr>
            <a:endParaRPr lang="de-CH" dirty="0"/>
          </a:p>
        </p:txBody>
      </p:sp>
      <p:pic>
        <p:nvPicPr>
          <p:cNvPr id="5" name="Grafik 4">
            <a:extLst>
              <a:ext uri="{FF2B5EF4-FFF2-40B4-BE49-F238E27FC236}">
                <a16:creationId xmlns:a16="http://schemas.microsoft.com/office/drawing/2014/main" id="{A2461266-0137-DA39-199D-806F4390BBEE}"/>
              </a:ext>
            </a:extLst>
          </p:cNvPr>
          <p:cNvPicPr>
            <a:picLocks noChangeAspect="1"/>
          </p:cNvPicPr>
          <p:nvPr/>
        </p:nvPicPr>
        <p:blipFill>
          <a:blip r:embed="rId3"/>
          <a:stretch>
            <a:fillRect/>
          </a:stretch>
        </p:blipFill>
        <p:spPr>
          <a:xfrm>
            <a:off x="6887004" y="1690688"/>
            <a:ext cx="2796036" cy="1536784"/>
          </a:xfrm>
          <a:prstGeom prst="rect">
            <a:avLst/>
          </a:prstGeom>
        </p:spPr>
      </p:pic>
      <p:sp>
        <p:nvSpPr>
          <p:cNvPr id="6" name="Rechteck 5">
            <a:extLst>
              <a:ext uri="{FF2B5EF4-FFF2-40B4-BE49-F238E27FC236}">
                <a16:creationId xmlns:a16="http://schemas.microsoft.com/office/drawing/2014/main" id="{716B64BC-7C67-C52D-9D3F-989654408E7A}"/>
              </a:ext>
            </a:extLst>
          </p:cNvPr>
          <p:cNvSpPr/>
          <p:nvPr/>
        </p:nvSpPr>
        <p:spPr>
          <a:xfrm>
            <a:off x="10095346" y="2001880"/>
            <a:ext cx="1724314" cy="914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de-DE" dirty="0"/>
              <a:t>Grün = Wichtig, um die Frage zu beantworten. </a:t>
            </a:r>
            <a:endParaRPr lang="de-CH" dirty="0"/>
          </a:p>
        </p:txBody>
      </p:sp>
      <p:pic>
        <p:nvPicPr>
          <p:cNvPr id="8" name="Grafik 7">
            <a:extLst>
              <a:ext uri="{FF2B5EF4-FFF2-40B4-BE49-F238E27FC236}">
                <a16:creationId xmlns:a16="http://schemas.microsoft.com/office/drawing/2014/main" id="{2EEA40E8-DA96-B970-FABF-E6921CD3797F}"/>
              </a:ext>
            </a:extLst>
          </p:cNvPr>
          <p:cNvPicPr>
            <a:picLocks noChangeAspect="1"/>
          </p:cNvPicPr>
          <p:nvPr/>
        </p:nvPicPr>
        <p:blipFill>
          <a:blip r:embed="rId4"/>
          <a:stretch>
            <a:fillRect/>
          </a:stretch>
        </p:blipFill>
        <p:spPr>
          <a:xfrm>
            <a:off x="6989986" y="3350082"/>
            <a:ext cx="2590071" cy="1398249"/>
          </a:xfrm>
          <a:prstGeom prst="rect">
            <a:avLst/>
          </a:prstGeom>
        </p:spPr>
      </p:pic>
      <p:sp>
        <p:nvSpPr>
          <p:cNvPr id="9" name="Rechteck 8">
            <a:extLst>
              <a:ext uri="{FF2B5EF4-FFF2-40B4-BE49-F238E27FC236}">
                <a16:creationId xmlns:a16="http://schemas.microsoft.com/office/drawing/2014/main" id="{E330B1A3-249E-1C12-DC7D-22A81FF1B283}"/>
              </a:ext>
            </a:extLst>
          </p:cNvPr>
          <p:cNvSpPr/>
          <p:nvPr/>
        </p:nvSpPr>
        <p:spPr>
          <a:xfrm>
            <a:off x="9686369" y="3308182"/>
            <a:ext cx="2411979" cy="1398249"/>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de-DE" dirty="0"/>
              <a:t>Gelb = Zusatz 1, Wie hängen Regenwaldrodungen mit Eukalyptus Monokulturen zusammen. </a:t>
            </a:r>
            <a:endParaRPr lang="de-CH" dirty="0"/>
          </a:p>
        </p:txBody>
      </p:sp>
      <p:pic>
        <p:nvPicPr>
          <p:cNvPr id="11" name="Grafik 10">
            <a:extLst>
              <a:ext uri="{FF2B5EF4-FFF2-40B4-BE49-F238E27FC236}">
                <a16:creationId xmlns:a16="http://schemas.microsoft.com/office/drawing/2014/main" id="{6CE81FA7-A146-4231-3F25-AE2736664832}"/>
              </a:ext>
            </a:extLst>
          </p:cNvPr>
          <p:cNvPicPr>
            <a:picLocks noChangeAspect="1"/>
          </p:cNvPicPr>
          <p:nvPr/>
        </p:nvPicPr>
        <p:blipFill>
          <a:blip r:embed="rId5"/>
          <a:stretch>
            <a:fillRect/>
          </a:stretch>
        </p:blipFill>
        <p:spPr>
          <a:xfrm>
            <a:off x="7007104" y="4870942"/>
            <a:ext cx="2555834" cy="1369469"/>
          </a:xfrm>
          <a:prstGeom prst="rect">
            <a:avLst/>
          </a:prstGeom>
        </p:spPr>
      </p:pic>
      <p:sp>
        <p:nvSpPr>
          <p:cNvPr id="12" name="Rechteck 11">
            <a:extLst>
              <a:ext uri="{FF2B5EF4-FFF2-40B4-BE49-F238E27FC236}">
                <a16:creationId xmlns:a16="http://schemas.microsoft.com/office/drawing/2014/main" id="{E33F80F2-BABA-9D7B-96BF-451D515DEFF6}"/>
              </a:ext>
            </a:extLst>
          </p:cNvPr>
          <p:cNvSpPr/>
          <p:nvPr/>
        </p:nvSpPr>
        <p:spPr>
          <a:xfrm>
            <a:off x="9855603" y="5039602"/>
            <a:ext cx="2203800" cy="1032147"/>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de-DE" dirty="0"/>
              <a:t>Blau = Zusatz 2, Wie könnte man das verhindern?</a:t>
            </a:r>
            <a:endParaRPr lang="de-CH" dirty="0"/>
          </a:p>
        </p:txBody>
      </p:sp>
    </p:spTree>
    <p:extLst>
      <p:ext uri="{BB962C8B-B14F-4D97-AF65-F5344CB8AC3E}">
        <p14:creationId xmlns:p14="http://schemas.microsoft.com/office/powerpoint/2010/main" val="10714872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BAE0C0E2-5E21-5D5A-9EF0-AA3A541090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6125"/>
            <a:ext cx="12192000" cy="1000125"/>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4EC83855-F168-4A57-BD80-48F6258097AA}"/>
              </a:ext>
            </a:extLst>
          </p:cNvPr>
          <p:cNvSpPr>
            <a:spLocks noGrp="1"/>
          </p:cNvSpPr>
          <p:nvPr>
            <p:ph type="title"/>
          </p:nvPr>
        </p:nvSpPr>
        <p:spPr/>
        <p:txBody>
          <a:bodyPr>
            <a:noAutofit/>
          </a:bodyPr>
          <a:lstStyle/>
          <a:p>
            <a:pPr algn="ctr"/>
            <a:r>
              <a:rPr lang="de-CH" sz="3600" dirty="0"/>
              <a:t>Wieso brennt die Holzhütte von Rafael Marques, wenn wir hier unnötig Papier verbrauchen?</a:t>
            </a:r>
          </a:p>
        </p:txBody>
      </p:sp>
      <p:sp>
        <p:nvSpPr>
          <p:cNvPr id="3" name="Inhaltsplatzhalter 2">
            <a:extLst>
              <a:ext uri="{FF2B5EF4-FFF2-40B4-BE49-F238E27FC236}">
                <a16:creationId xmlns:a16="http://schemas.microsoft.com/office/drawing/2014/main" id="{F85A73A3-ACAA-4BF2-8F1B-65E1DA55D1E5}"/>
              </a:ext>
            </a:extLst>
          </p:cNvPr>
          <p:cNvSpPr>
            <a:spLocks noGrp="1"/>
          </p:cNvSpPr>
          <p:nvPr>
            <p:ph idx="1"/>
          </p:nvPr>
        </p:nvSpPr>
        <p:spPr>
          <a:xfrm>
            <a:off x="622877" y="1918566"/>
            <a:ext cx="1964459" cy="434975"/>
          </a:xfrm>
        </p:spPr>
        <p:txBody>
          <a:bodyPr>
            <a:normAutofit/>
          </a:bodyPr>
          <a:lstStyle/>
          <a:p>
            <a:pPr marL="457200" lvl="1" indent="0">
              <a:buNone/>
            </a:pPr>
            <a:r>
              <a:rPr lang="de-CH" dirty="0"/>
              <a:t>Beispiel: </a:t>
            </a:r>
          </a:p>
          <a:p>
            <a:pPr marL="457200" lvl="1" indent="0">
              <a:buNone/>
            </a:pPr>
            <a:endParaRPr lang="de-CH" dirty="0"/>
          </a:p>
          <a:p>
            <a:pPr marL="514350" indent="-514350">
              <a:buFont typeface="+mj-lt"/>
              <a:buAutoNum type="arabicPeriod"/>
            </a:pPr>
            <a:endParaRPr lang="de-CH" dirty="0"/>
          </a:p>
        </p:txBody>
      </p:sp>
      <p:pic>
        <p:nvPicPr>
          <p:cNvPr id="5" name="Grafik 4">
            <a:extLst>
              <a:ext uri="{FF2B5EF4-FFF2-40B4-BE49-F238E27FC236}">
                <a16:creationId xmlns:a16="http://schemas.microsoft.com/office/drawing/2014/main" id="{A2461266-0137-DA39-199D-806F4390BBEE}"/>
              </a:ext>
            </a:extLst>
          </p:cNvPr>
          <p:cNvPicPr>
            <a:picLocks noChangeAspect="1"/>
          </p:cNvPicPr>
          <p:nvPr/>
        </p:nvPicPr>
        <p:blipFill>
          <a:blip r:embed="rId3"/>
          <a:stretch>
            <a:fillRect/>
          </a:stretch>
        </p:blipFill>
        <p:spPr>
          <a:xfrm>
            <a:off x="6559550" y="1958056"/>
            <a:ext cx="2489706" cy="1368416"/>
          </a:xfrm>
          <a:prstGeom prst="rect">
            <a:avLst/>
          </a:prstGeom>
        </p:spPr>
      </p:pic>
      <p:pic>
        <p:nvPicPr>
          <p:cNvPr id="10" name="Grafik 9">
            <a:extLst>
              <a:ext uri="{FF2B5EF4-FFF2-40B4-BE49-F238E27FC236}">
                <a16:creationId xmlns:a16="http://schemas.microsoft.com/office/drawing/2014/main" id="{78BFF639-A56C-E1DD-4369-63274DEECFFE}"/>
              </a:ext>
            </a:extLst>
          </p:cNvPr>
          <p:cNvPicPr>
            <a:picLocks noChangeAspect="1"/>
          </p:cNvPicPr>
          <p:nvPr/>
        </p:nvPicPr>
        <p:blipFill>
          <a:blip r:embed="rId4"/>
          <a:stretch>
            <a:fillRect/>
          </a:stretch>
        </p:blipFill>
        <p:spPr>
          <a:xfrm>
            <a:off x="9182606" y="3007736"/>
            <a:ext cx="2433276" cy="1325563"/>
          </a:xfrm>
          <a:prstGeom prst="rect">
            <a:avLst/>
          </a:prstGeom>
        </p:spPr>
      </p:pic>
      <p:pic>
        <p:nvPicPr>
          <p:cNvPr id="14" name="Grafik 13">
            <a:extLst>
              <a:ext uri="{FF2B5EF4-FFF2-40B4-BE49-F238E27FC236}">
                <a16:creationId xmlns:a16="http://schemas.microsoft.com/office/drawing/2014/main" id="{51F2859C-B6D6-CEE3-419F-E2390A94DBF1}"/>
              </a:ext>
            </a:extLst>
          </p:cNvPr>
          <p:cNvPicPr>
            <a:picLocks noChangeAspect="1"/>
          </p:cNvPicPr>
          <p:nvPr/>
        </p:nvPicPr>
        <p:blipFill>
          <a:blip r:embed="rId5"/>
          <a:stretch>
            <a:fillRect/>
          </a:stretch>
        </p:blipFill>
        <p:spPr>
          <a:xfrm>
            <a:off x="6646414" y="3810660"/>
            <a:ext cx="2536192" cy="1325563"/>
          </a:xfrm>
          <a:prstGeom prst="rect">
            <a:avLst/>
          </a:prstGeom>
        </p:spPr>
      </p:pic>
      <p:pic>
        <p:nvPicPr>
          <p:cNvPr id="16" name="Grafik 15">
            <a:extLst>
              <a:ext uri="{FF2B5EF4-FFF2-40B4-BE49-F238E27FC236}">
                <a16:creationId xmlns:a16="http://schemas.microsoft.com/office/drawing/2014/main" id="{53671305-F710-975F-F175-C83AFF7E6361}"/>
              </a:ext>
            </a:extLst>
          </p:cNvPr>
          <p:cNvPicPr>
            <a:picLocks noChangeAspect="1"/>
          </p:cNvPicPr>
          <p:nvPr/>
        </p:nvPicPr>
        <p:blipFill>
          <a:blip r:embed="rId6"/>
          <a:stretch>
            <a:fillRect/>
          </a:stretch>
        </p:blipFill>
        <p:spPr>
          <a:xfrm>
            <a:off x="9380140" y="4757737"/>
            <a:ext cx="2469694" cy="1325563"/>
          </a:xfrm>
          <a:prstGeom prst="rect">
            <a:avLst/>
          </a:prstGeom>
        </p:spPr>
      </p:pic>
      <p:sp>
        <p:nvSpPr>
          <p:cNvPr id="17" name="Textfeld 16">
            <a:extLst>
              <a:ext uri="{FF2B5EF4-FFF2-40B4-BE49-F238E27FC236}">
                <a16:creationId xmlns:a16="http://schemas.microsoft.com/office/drawing/2014/main" id="{62455FD5-36A7-697B-4A01-9F57E836D820}"/>
              </a:ext>
            </a:extLst>
          </p:cNvPr>
          <p:cNvSpPr txBox="1"/>
          <p:nvPr/>
        </p:nvSpPr>
        <p:spPr>
          <a:xfrm>
            <a:off x="87228" y="5569545"/>
            <a:ext cx="5000215" cy="923330"/>
          </a:xfrm>
          <a:prstGeom prst="rect">
            <a:avLst/>
          </a:prstGeom>
          <a:noFill/>
        </p:spPr>
        <p:txBody>
          <a:bodyPr wrap="none" rtlCol="0">
            <a:spAutoFit/>
          </a:bodyPr>
          <a:lstStyle/>
          <a:p>
            <a:r>
              <a:rPr lang="de-DE" dirty="0"/>
              <a:t>Wir wissen: Neben Marques Hütte wachsen Bäume,</a:t>
            </a:r>
          </a:p>
          <a:p>
            <a:r>
              <a:rPr lang="de-DE" dirty="0"/>
              <a:t> die schnell wachsen aber auch schnell brennen…</a:t>
            </a:r>
          </a:p>
          <a:p>
            <a:r>
              <a:rPr lang="de-DE" dirty="0"/>
              <a:t>Warum braucht es wohl schnell wachsende Bäume?...</a:t>
            </a:r>
            <a:endParaRPr lang="de-CH" dirty="0"/>
          </a:p>
        </p:txBody>
      </p:sp>
    </p:spTree>
    <p:extLst>
      <p:ext uri="{BB962C8B-B14F-4D97-AF65-F5344CB8AC3E}">
        <p14:creationId xmlns:p14="http://schemas.microsoft.com/office/powerpoint/2010/main" val="633525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782 -0.01389 L 0.00782 -0.01389 C -4.16667E-6 -0.01528 -0.00794 -0.01575 -0.01562 -0.0176 C -0.01783 -0.01829 -0.01979 -0.02038 -0.02187 -0.0213 C -0.0302 -0.0257 -0.02864 -0.02477 -0.03593 -0.02593 L -0.04531 -0.03056 C -0.04987 -0.03288 -0.05182 -0.03426 -0.05729 -0.03519 C -0.06119 -0.03612 -0.06497 -0.03588 -0.06875 -0.03612 C -0.07434 -0.03774 -0.08697 -0.04098 -0.09218 -0.04167 C -0.09791 -0.0426 -0.10364 -0.04306 -0.10937 -0.04352 C -0.13411 -0.0426 -0.14336 -0.04445 -0.16302 -0.03889 C -0.16783 -0.03774 -0.17252 -0.03658 -0.17708 -0.03426 C -0.19427 -0.02639 -0.18411 -0.02987 -0.19791 -0.01667 C -0.20182 -0.0132 -0.20612 -0.01088 -0.20989 -0.00741 C -0.21471 -0.00325 -0.22825 0.01134 -0.23229 0.01666 C -0.25013 0.03935 -0.25013 0.04351 -0.26875 0.07407 C -0.29049 0.10949 -0.26718 0.07013 -0.29166 0.1037 C -0.29752 0.11157 -0.30807 0.13263 -0.3151 0.13888 C -0.32421 0.14675 -0.33763 0.14953 -0.34739 0.15277 L -0.39895 0.15092 C -0.40455 0.15069 -0.41015 0.15092 -0.41562 0.15 C -0.42018 0.14907 -0.42734 0.14212 -0.43072 0.13888 C -0.43307 0.13657 -0.43528 0.13356 -0.4375 0.13148 C -0.43906 0.12986 -0.44075 0.12939 -0.44218 0.12777 C -0.44414 0.12546 -0.4457 0.12268 -0.44739 0.12037 C -0.45052 0.11597 -0.45078 0.11597 -0.45364 0.11296 C -0.45403 0.11203 -0.45429 0.11087 -0.45468 0.11018 C -0.45976 0.10277 -0.4539 0.11435 -0.45885 0.10555 C -0.46002 0.10347 -0.46067 0.10023 -0.46197 0.09907 C -0.46341 0.09768 -0.4651 0.09837 -0.46666 0.09814 C -0.46849 0.0949 -0.46992 0.0912 -0.47187 0.08888 C -0.47565 0.08425 -0.47942 0.08032 -0.48229 0.07407 C -0.4832 0.07222 -0.48398 0.07013 -0.48489 0.06851 C -0.48606 0.06666 -0.4875 0.0655 -0.48854 0.06388 C -0.49023 0.06111 -0.4914 0.05763 -0.49322 0.05555 C -0.49375 0.05486 -0.49427 0.05393 -0.49479 0.0537 C -0.49518 0.05347 -0.49557 0.0537 -0.49583 0.0537 L -0.49687 0.05 " pathEditMode="relative" ptsTypes="AAAAAAAAAAAAAAAAAAAAAAAAAAAAAAAAAAAAAA">
                                      <p:cBhvr>
                                        <p:cTn id="6" dur="2000" fill="hold"/>
                                        <p:tgtEl>
                                          <p:spTgt spid="5"/>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03164 0.17593 L -0.03164 0.17616 L -0.0556 0.17824 C -0.06485 0.17871 -0.07409 0.17778 -0.0832 0.17963 C -0.08932 0.18102 -0.09531 0.18449 -0.10117 0.18797 C -0.11458 0.19584 -0.12826 0.20348 -0.14115 0.21366 C -0.14987 0.22061 -0.15833 0.22848 -0.16719 0.23426 C -0.17578 0.23982 -0.18737 0.24769 -0.1961 0.25162 C -0.20065 0.25371 -0.20521 0.25463 -0.20977 0.25625 C -0.21485 0.25811 -0.21992 0.26065 -0.22513 0.26227 C -0.23737 0.26598 -0.24427 0.26621 -0.25625 0.2676 C -0.26302 0.26736 -0.26992 0.26852 -0.27669 0.2669 C -0.29076 0.26343 -0.3043 0.25371 -0.31758 0.24561 C -0.3224 0.2382 -0.32735 0.23125 -0.33203 0.22361 C -0.34219 0.20718 -0.35039 0.19306 -0.35807 0.17292 C -0.36341 0.15834 -0.36797 0.14306 -0.37292 0.12801 C -0.37409 0.12477 -0.37435 0.11991 -0.3763 0.11829 C -0.37761 0.11736 -0.37904 0.11667 -0.38021 0.11528 C -0.38464 0.10973 -0.38776 0.10278 -0.39167 0.0963 C -0.39375 0.09283 -0.39596 0.08982 -0.39805 0.08635 C -0.39896 0.08357 -0.39961 0.08079 -0.40065 0.07801 C -0.40182 0.07523 -0.40352 0.07292 -0.40443 0.06968 C -0.40573 0.06574 -0.40638 0.06111 -0.40742 0.05695 C -0.4082 0.05394 -0.40912 0.05139 -0.41003 0.04861 C -0.41042 0.04514 -0.41198 0.03148 -0.41302 0.03033 L -0.41419 0.02894 " pathEditMode="relative" rAng="0" ptsTypes="AAAAAAAAAAAAAAAAAAAAAAAAAA">
                                      <p:cBhvr>
                                        <p:cTn id="10" dur="2000" fill="hold"/>
                                        <p:tgtEl>
                                          <p:spTgt spid="14"/>
                                        </p:tgtEl>
                                        <p:attrNameLst>
                                          <p:attrName>ppt_x</p:attrName>
                                          <p:attrName>ppt_y</p:attrName>
                                        </p:attrNameLst>
                                      </p:cBhvr>
                                      <p:rCtr x="-19128" y="-2778"/>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0.02813 -0.01065 L -0.4125 0.04977 " pathEditMode="relative" ptsTypes="AA">
                                      <p:cBhvr>
                                        <p:cTn id="18" dur="2000" fill="hold"/>
                                        <p:tgtEl>
                                          <p:spTgt spid="1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psuz="http://schemas.microsoft.com/office/powerpoint/2016/summaryzoom" Requires="psuz">
          <p:graphicFrame>
            <p:nvGraphicFramePr>
              <p:cNvPr id="5" name="Zusammenfassungszoom 4">
                <a:extLst>
                  <a:ext uri="{FF2B5EF4-FFF2-40B4-BE49-F238E27FC236}">
                    <a16:creationId xmlns:a16="http://schemas.microsoft.com/office/drawing/2014/main" id="{7D6654EF-21DD-8515-0B9D-AD03627B7B2F}"/>
                  </a:ext>
                </a:extLst>
              </p:cNvPr>
              <p:cNvGraphicFramePr>
                <a:graphicFrameLocks noChangeAspect="1"/>
              </p:cNvGraphicFramePr>
              <p:nvPr>
                <p:extLst>
                  <p:ext uri="{D42A27DB-BD31-4B8C-83A1-F6EECF244321}">
                    <p14:modId xmlns:p14="http://schemas.microsoft.com/office/powerpoint/2010/main" val="3315811564"/>
                  </p:ext>
                </p:extLst>
              </p:nvPr>
            </p:nvGraphicFramePr>
            <p:xfrm>
              <a:off x="838200" y="1825625"/>
              <a:ext cx="10515600" cy="4351338"/>
            </p:xfrm>
            <a:graphic>
              <a:graphicData uri="http://schemas.microsoft.com/office/powerpoint/2016/summaryzoom">
                <psuz:summaryZm>
                  <psuz:summaryZmObj sectionId="{32669E5F-26A8-4CBF-97E3-811F5F4F14D5}">
                    <psuz:zmPr id="{7F986B97-5423-497E-9E96-1BAAA4738D86}" transitionDur="1000">
                      <p166:blipFill xmlns:p166="http://schemas.microsoft.com/office/powerpoint/2016/6/main">
                        <a:blip r:embed="rId2"/>
                        <a:stretch>
                          <a:fillRect/>
                        </a:stretch>
                      </p166:blipFill>
                      <p166:spPr xmlns:p166="http://schemas.microsoft.com/office/powerpoint/2016/6/main">
                        <a:xfrm>
                          <a:off x="407479" y="342010"/>
                          <a:ext cx="3154680" cy="1774508"/>
                        </a:xfrm>
                        <a:prstGeom prst="rect">
                          <a:avLst/>
                        </a:prstGeom>
                      </p166:spPr>
                    </psuz:zmPr>
                  </psuz:summaryZmObj>
                  <psuz:summaryZmObj sectionId="{266C0FA1-3DE6-4225-93EC-B3CF7870A4A5}">
                    <psuz:zmPr id="{78E5326D-B3A4-4749-AEDB-FACD86F249AA}" transitionDur="1000">
                      <p166:blipFill xmlns:p166="http://schemas.microsoft.com/office/powerpoint/2016/6/main">
                        <a:blip r:embed="rId3"/>
                        <a:stretch>
                          <a:fillRect/>
                        </a:stretch>
                      </p166:blipFill>
                      <p166:spPr xmlns:p166="http://schemas.microsoft.com/office/powerpoint/2016/6/main">
                        <a:xfrm>
                          <a:off x="3680460" y="342010"/>
                          <a:ext cx="3154680" cy="1774508"/>
                        </a:xfrm>
                        <a:prstGeom prst="rect">
                          <a:avLst/>
                        </a:prstGeom>
                      </p166:spPr>
                    </psuz:zmPr>
                  </psuz:summaryZmObj>
                  <psuz:summaryZmObj sectionId="{482B63C6-0AEB-4970-8A82-3BE9B570BE3A}">
                    <psuz:zmPr id="{632FCFF1-61CC-4167-8431-C7B4666B31D7}" transitionDur="1000">
                      <p166:blipFill xmlns:p166="http://schemas.microsoft.com/office/powerpoint/2016/6/main">
                        <a:blip r:embed="rId4"/>
                        <a:stretch>
                          <a:fillRect/>
                        </a:stretch>
                      </p166:blipFill>
                      <p166:spPr xmlns:p166="http://schemas.microsoft.com/office/powerpoint/2016/6/main">
                        <a:xfrm>
                          <a:off x="6953441" y="342010"/>
                          <a:ext cx="3154680" cy="1774508"/>
                        </a:xfrm>
                        <a:prstGeom prst="rect">
                          <a:avLst/>
                        </a:prstGeom>
                      </p166:spPr>
                    </psuz:zmPr>
                  </psuz:summaryZmObj>
                  <psuz:summaryZmObj sectionId="{329E7EDC-CC72-4836-BC60-435BF93B16B1}">
                    <psuz:zmPr id="{FB242DBB-4516-4016-9AC7-221C38C84C11}" transitionDur="1000">
                      <p166:blipFill xmlns:p166="http://schemas.microsoft.com/office/powerpoint/2016/6/main">
                        <a:blip r:embed="rId5"/>
                        <a:stretch>
                          <a:fillRect/>
                        </a:stretch>
                      </p166:blipFill>
                      <p166:spPr xmlns:p166="http://schemas.microsoft.com/office/powerpoint/2016/6/main">
                        <a:xfrm>
                          <a:off x="407479" y="2234819"/>
                          <a:ext cx="3154680" cy="1774508"/>
                        </a:xfrm>
                        <a:prstGeom prst="rect">
                          <a:avLst/>
                        </a:prstGeom>
                      </p166:spPr>
                    </psuz:zmPr>
                  </psuz:summaryZmObj>
                  <psuz:summaryZmObj sectionId="{8B4D3E34-43BA-42BD-AD9A-17D0A36F1802}">
                    <psuz:zmPr id="{364FF976-3420-43D0-AAA7-D04B68A68D27}" transitionDur="1000">
                      <p166:blipFill xmlns:p166="http://schemas.microsoft.com/office/powerpoint/2016/6/main">
                        <a:blip r:embed="rId6"/>
                        <a:stretch>
                          <a:fillRect/>
                        </a:stretch>
                      </p166:blipFill>
                      <p166:spPr xmlns:p166="http://schemas.microsoft.com/office/powerpoint/2016/6/main">
                        <a:xfrm>
                          <a:off x="3680460" y="2234819"/>
                          <a:ext cx="3154680" cy="1774508"/>
                        </a:xfrm>
                        <a:prstGeom prst="rect">
                          <a:avLst/>
                        </a:prstGeom>
                      </p166:spPr>
                    </psuz:zmPr>
                  </psuz:summaryZmObj>
                  <psuz:summaryZmObj sectionId="{76B35C91-7DB4-456F-AD2C-6AE6868F8414}">
                    <psuz:zmPr id="{B9BE98A2-95F0-4A6D-A5D4-05074E661D0A}" transitionDur="1000">
                      <p166:blipFill xmlns:p166="http://schemas.microsoft.com/office/powerpoint/2016/6/main">
                        <a:blip r:embed="rId7"/>
                        <a:stretch>
                          <a:fillRect/>
                        </a:stretch>
                      </p166:blipFill>
                      <p166:spPr xmlns:p166="http://schemas.microsoft.com/office/powerpoint/2016/6/main">
                        <a:xfrm>
                          <a:off x="6953441" y="2234819"/>
                          <a:ext cx="3154680" cy="1774508"/>
                        </a:xfrm>
                        <a:prstGeom prst="rect">
                          <a:avLst/>
                        </a:prstGeom>
                      </p166:spPr>
                    </psuz:zmPr>
                  </psuz:summaryZmObj>
                  <psuz:gridLayout/>
                </psuz:summaryZm>
              </a:graphicData>
            </a:graphic>
          </p:graphicFrame>
        </mc:Choice>
        <mc:Fallback>
          <p:grpSp>
            <p:nvGrpSpPr>
              <p:cNvPr id="5" name="Zusammenfassungszoom 4">
                <a:extLst>
                  <a:ext uri="{FF2B5EF4-FFF2-40B4-BE49-F238E27FC236}">
                    <a16:creationId xmlns:a16="http://schemas.microsoft.com/office/drawing/2014/main" id="{7D6654EF-21DD-8515-0B9D-AD03627B7B2F}"/>
                  </a:ext>
                </a:extLst>
              </p:cNvPr>
              <p:cNvGrpSpPr>
                <a:grpSpLocks noGrp="1" noUngrp="1" noRot="1" noChangeAspect="1" noMove="1" noResize="1"/>
              </p:cNvGrpSpPr>
              <p:nvPr/>
            </p:nvGrpSpPr>
            <p:grpSpPr>
              <a:xfrm>
                <a:off x="838200" y="1825625"/>
                <a:ext cx="10515600" cy="4351338"/>
                <a:chOff x="838200" y="1825625"/>
                <a:chExt cx="10515600" cy="4351338"/>
              </a:xfrm>
            </p:grpSpPr>
            <p:pic>
              <p:nvPicPr>
                <p:cNvPr id="2" name="Grafik 2">
                  <a:hlinkClick r:id="rId8" action="ppaction://hlinksldjump"/>
                </p:cNvPr>
                <p:cNvPicPr>
                  <a:picLocks noSelect="1" noRot="1" noChangeAspect="1" noMove="1" noResize="1" noEditPoints="1" noAdjustHandles="1" noChangeArrowheads="1" noChangeShapeType="1"/>
                </p:cNvPicPr>
                <p:nvPr/>
              </p:nvPicPr>
              <p:blipFill>
                <a:blip r:embed="rId2"/>
                <a:stretch>
                  <a:fillRect/>
                </a:stretch>
              </p:blipFill>
              <p:spPr>
                <a:xfrm>
                  <a:off x="1245679" y="2167635"/>
                  <a:ext cx="3154680" cy="1774508"/>
                </a:xfrm>
                <a:prstGeom prst="rect">
                  <a:avLst/>
                </a:prstGeom>
              </p:spPr>
            </p:pic>
            <p:pic>
              <p:nvPicPr>
                <p:cNvPr id="3" name="Grafik 3">
                  <a:hlinkClick r:id="rId9" action="ppaction://hlinksldjump"/>
                </p:cNvPr>
                <p:cNvPicPr>
                  <a:picLocks noSelect="1" noRot="1" noChangeAspect="1" noMove="1" noResize="1" noEditPoints="1" noAdjustHandles="1" noChangeArrowheads="1" noChangeShapeType="1"/>
                </p:cNvPicPr>
                <p:nvPr/>
              </p:nvPicPr>
              <p:blipFill>
                <a:blip r:embed="rId3"/>
                <a:stretch>
                  <a:fillRect/>
                </a:stretch>
              </p:blipFill>
              <p:spPr>
                <a:xfrm>
                  <a:off x="4518660" y="2167635"/>
                  <a:ext cx="3154680" cy="1774508"/>
                </a:xfrm>
                <a:prstGeom prst="rect">
                  <a:avLst/>
                </a:prstGeom>
              </p:spPr>
            </p:pic>
            <p:pic>
              <p:nvPicPr>
                <p:cNvPr id="4" name="Grafik 4">
                  <a:hlinkClick r:id="rId10" action="ppaction://hlinksldjump"/>
                </p:cNvPr>
                <p:cNvPicPr>
                  <a:picLocks noSelect="1" noRot="1" noChangeAspect="1" noMove="1" noResize="1" noEditPoints="1" noAdjustHandles="1" noChangeArrowheads="1" noChangeShapeType="1"/>
                </p:cNvPicPr>
                <p:nvPr/>
              </p:nvPicPr>
              <p:blipFill>
                <a:blip r:embed="rId4"/>
                <a:stretch>
                  <a:fillRect/>
                </a:stretch>
              </p:blipFill>
              <p:spPr>
                <a:xfrm>
                  <a:off x="7791641" y="2167635"/>
                  <a:ext cx="3154680" cy="1774508"/>
                </a:xfrm>
                <a:prstGeom prst="rect">
                  <a:avLst/>
                </a:prstGeom>
              </p:spPr>
            </p:pic>
            <p:pic>
              <p:nvPicPr>
                <p:cNvPr id="8" name="Grafik 8">
                  <a:hlinkClick r:id="rId11" action="ppaction://hlinksldjump"/>
                </p:cNvPr>
                <p:cNvPicPr>
                  <a:picLocks noSelect="1" noRot="1" noChangeAspect="1" noMove="1" noResize="1" noEditPoints="1" noAdjustHandles="1" noChangeArrowheads="1" noChangeShapeType="1"/>
                </p:cNvPicPr>
                <p:nvPr/>
              </p:nvPicPr>
              <p:blipFill>
                <a:blip r:embed="rId5"/>
                <a:stretch>
                  <a:fillRect/>
                </a:stretch>
              </p:blipFill>
              <p:spPr>
                <a:xfrm>
                  <a:off x="1245679" y="4060444"/>
                  <a:ext cx="3154680" cy="1774508"/>
                </a:xfrm>
                <a:prstGeom prst="rect">
                  <a:avLst/>
                </a:prstGeom>
              </p:spPr>
            </p:pic>
            <p:pic>
              <p:nvPicPr>
                <p:cNvPr id="9" name="Grafik 9">
                  <a:hlinkClick r:id="rId12" action="ppaction://hlinksldjump"/>
                </p:cNvPr>
                <p:cNvPicPr>
                  <a:picLocks noSelect="1" noRot="1" noChangeAspect="1" noMove="1" noResize="1" noEditPoints="1" noAdjustHandles="1" noChangeArrowheads="1" noChangeShapeType="1"/>
                </p:cNvPicPr>
                <p:nvPr/>
              </p:nvPicPr>
              <p:blipFill>
                <a:blip r:embed="rId6"/>
                <a:stretch>
                  <a:fillRect/>
                </a:stretch>
              </p:blipFill>
              <p:spPr>
                <a:xfrm>
                  <a:off x="4518660" y="4060444"/>
                  <a:ext cx="3154680" cy="1774508"/>
                </a:xfrm>
                <a:prstGeom prst="rect">
                  <a:avLst/>
                </a:prstGeom>
              </p:spPr>
            </p:pic>
            <p:pic>
              <p:nvPicPr>
                <p:cNvPr id="10" name="Grafik 10">
                  <a:hlinkClick r:id="rId13" action="ppaction://hlinksldjump"/>
                </p:cNvPr>
                <p:cNvPicPr>
                  <a:picLocks noSelect="1" noRot="1" noChangeAspect="1" noMove="1" noResize="1" noEditPoints="1" noAdjustHandles="1" noChangeArrowheads="1" noChangeShapeType="1"/>
                </p:cNvPicPr>
                <p:nvPr/>
              </p:nvPicPr>
              <p:blipFill>
                <a:blip r:embed="rId7"/>
                <a:stretch>
                  <a:fillRect/>
                </a:stretch>
              </p:blipFill>
              <p:spPr>
                <a:xfrm>
                  <a:off x="7791641" y="4060444"/>
                  <a:ext cx="3154680" cy="1774508"/>
                </a:xfrm>
                <a:prstGeom prst="rect">
                  <a:avLst/>
                </a:prstGeom>
              </p:spPr>
            </p:pic>
          </p:grpSp>
        </mc:Fallback>
      </mc:AlternateContent>
      <p:pic>
        <p:nvPicPr>
          <p:cNvPr id="7" name="Picture 2">
            <a:extLst>
              <a:ext uri="{FF2B5EF4-FFF2-40B4-BE49-F238E27FC236}">
                <a16:creationId xmlns:a16="http://schemas.microsoft.com/office/drawing/2014/main" id="{28C96F7F-3FFA-49CF-FFE1-20EC4BACDCF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266125"/>
            <a:ext cx="12192000" cy="1000125"/>
          </a:xfrm>
          <a:prstGeom prst="rect">
            <a:avLst/>
          </a:prstGeom>
          <a:noFill/>
          <a:extLst>
            <a:ext uri="{909E8E84-426E-40DD-AFC4-6F175D3DCCD1}">
              <a14:hiddenFill xmlns:a14="http://schemas.microsoft.com/office/drawing/2010/main">
                <a:solidFill>
                  <a:srgbClr val="FFFFFF"/>
                </a:solidFill>
              </a14:hiddenFill>
            </a:ext>
          </a:extLst>
        </p:spPr>
      </p:pic>
      <p:sp>
        <p:nvSpPr>
          <p:cNvPr id="6" name="Titel 1">
            <a:extLst>
              <a:ext uri="{FF2B5EF4-FFF2-40B4-BE49-F238E27FC236}">
                <a16:creationId xmlns:a16="http://schemas.microsoft.com/office/drawing/2014/main" id="{3DCE890F-77F2-10F8-09E0-947C822F80B8}"/>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CH" sz="8000" dirty="0"/>
              <a:t>Auftrag – Recycling Art</a:t>
            </a:r>
          </a:p>
        </p:txBody>
      </p:sp>
    </p:spTree>
    <p:extLst>
      <p:ext uri="{BB962C8B-B14F-4D97-AF65-F5344CB8AC3E}">
        <p14:creationId xmlns:p14="http://schemas.microsoft.com/office/powerpoint/2010/main" val="12956099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BAE0C0E2-5E21-5D5A-9EF0-AA3A541090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6125"/>
            <a:ext cx="12192000" cy="1000125"/>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4EC83855-F168-4A57-BD80-48F6258097AA}"/>
              </a:ext>
            </a:extLst>
          </p:cNvPr>
          <p:cNvSpPr>
            <a:spLocks noGrp="1"/>
          </p:cNvSpPr>
          <p:nvPr>
            <p:ph type="title"/>
          </p:nvPr>
        </p:nvSpPr>
        <p:spPr/>
        <p:txBody>
          <a:bodyPr>
            <a:normAutofit/>
          </a:bodyPr>
          <a:lstStyle/>
          <a:p>
            <a:pPr algn="ctr"/>
            <a:r>
              <a:rPr lang="de-CH" sz="8000" dirty="0" err="1"/>
              <a:t>Bordalo</a:t>
            </a:r>
            <a:r>
              <a:rPr lang="de-CH" sz="8000" dirty="0"/>
              <a:t> Segundo</a:t>
            </a:r>
          </a:p>
        </p:txBody>
      </p:sp>
      <p:pic>
        <p:nvPicPr>
          <p:cNvPr id="3" name="Grafik 2" descr="RSTKKLTR_Bordalo#9">
            <a:extLst>
              <a:ext uri="{FF2B5EF4-FFF2-40B4-BE49-F238E27FC236}">
                <a16:creationId xmlns:a16="http://schemas.microsoft.com/office/drawing/2014/main" id="{3BB4E2D3-D744-5132-2BCD-A1494F5EB4E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8604" y="1618614"/>
            <a:ext cx="4367796" cy="4856703"/>
          </a:xfrm>
          <a:prstGeom prst="rect">
            <a:avLst/>
          </a:prstGeom>
          <a:noFill/>
          <a:ln>
            <a:noFill/>
          </a:ln>
        </p:spPr>
      </p:pic>
      <p:pic>
        <p:nvPicPr>
          <p:cNvPr id="5" name="Grafik 4" descr="RSTKKLTR_Bordalo#2">
            <a:extLst>
              <a:ext uri="{FF2B5EF4-FFF2-40B4-BE49-F238E27FC236}">
                <a16:creationId xmlns:a16="http://schemas.microsoft.com/office/drawing/2014/main" id="{ADDD5820-525B-9483-73B8-5F4A8E6BA80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44984" y="1690688"/>
            <a:ext cx="4302849" cy="4784629"/>
          </a:xfrm>
          <a:prstGeom prst="rect">
            <a:avLst/>
          </a:prstGeom>
          <a:noFill/>
          <a:ln>
            <a:noFill/>
          </a:ln>
        </p:spPr>
      </p:pic>
    </p:spTree>
    <p:extLst>
      <p:ext uri="{BB962C8B-B14F-4D97-AF65-F5344CB8AC3E}">
        <p14:creationId xmlns:p14="http://schemas.microsoft.com/office/powerpoint/2010/main" val="35168084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BAE0C0E2-5E21-5D5A-9EF0-AA3A541090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6125"/>
            <a:ext cx="12192000" cy="1000125"/>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4EC83855-F168-4A57-BD80-48F6258097AA}"/>
              </a:ext>
            </a:extLst>
          </p:cNvPr>
          <p:cNvSpPr>
            <a:spLocks noGrp="1"/>
          </p:cNvSpPr>
          <p:nvPr>
            <p:ph type="title"/>
          </p:nvPr>
        </p:nvSpPr>
        <p:spPr/>
        <p:txBody>
          <a:bodyPr>
            <a:normAutofit/>
          </a:bodyPr>
          <a:lstStyle/>
          <a:p>
            <a:r>
              <a:rPr lang="de-CH" sz="8000" dirty="0"/>
              <a:t>Jane Perkins</a:t>
            </a:r>
          </a:p>
        </p:txBody>
      </p:sp>
      <p:pic>
        <p:nvPicPr>
          <p:cNvPr id="3" name="Grafik 2" descr="1">
            <a:extLst>
              <a:ext uri="{FF2B5EF4-FFF2-40B4-BE49-F238E27FC236}">
                <a16:creationId xmlns:a16="http://schemas.microsoft.com/office/drawing/2014/main" id="{3F086840-1A1A-8EF0-77CD-6C971EDE222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20211" y="516572"/>
            <a:ext cx="4220210" cy="5824855"/>
          </a:xfrm>
          <a:prstGeom prst="rect">
            <a:avLst/>
          </a:prstGeom>
          <a:noFill/>
          <a:ln>
            <a:noFill/>
          </a:ln>
        </p:spPr>
      </p:pic>
      <p:pic>
        <p:nvPicPr>
          <p:cNvPr id="5" name="Grafik 4" descr="9">
            <a:extLst>
              <a:ext uri="{FF2B5EF4-FFF2-40B4-BE49-F238E27FC236}">
                <a16:creationId xmlns:a16="http://schemas.microsoft.com/office/drawing/2014/main" id="{D92F7271-E209-10AD-822E-8D2B4B960E9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50253" y="2069392"/>
            <a:ext cx="5732145" cy="4058920"/>
          </a:xfrm>
          <a:prstGeom prst="rect">
            <a:avLst/>
          </a:prstGeom>
          <a:noFill/>
          <a:ln>
            <a:noFill/>
          </a:ln>
        </p:spPr>
      </p:pic>
    </p:spTree>
    <p:extLst>
      <p:ext uri="{BB962C8B-B14F-4D97-AF65-F5344CB8AC3E}">
        <p14:creationId xmlns:p14="http://schemas.microsoft.com/office/powerpoint/2010/main" val="23067698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BAE0C0E2-5E21-5D5A-9EF0-AA3A541090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6125"/>
            <a:ext cx="12192000" cy="1000125"/>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4EC83855-F168-4A57-BD80-48F6258097AA}"/>
              </a:ext>
            </a:extLst>
          </p:cNvPr>
          <p:cNvSpPr>
            <a:spLocks noGrp="1"/>
          </p:cNvSpPr>
          <p:nvPr>
            <p:ph type="title"/>
          </p:nvPr>
        </p:nvSpPr>
        <p:spPr/>
        <p:txBody>
          <a:bodyPr>
            <a:normAutofit/>
          </a:bodyPr>
          <a:lstStyle/>
          <a:p>
            <a:pPr algn="ctr"/>
            <a:r>
              <a:rPr lang="de-CH" sz="8000" dirty="0"/>
              <a:t>Jean Tinguely</a:t>
            </a:r>
          </a:p>
        </p:txBody>
      </p:sp>
      <p:pic>
        <p:nvPicPr>
          <p:cNvPr id="1026" name="Picture 2" descr="Jean Tinguely - Verkaufen &amp; Kaufen Werke, Preise, Biografie">
            <a:extLst>
              <a:ext uri="{FF2B5EF4-FFF2-40B4-BE49-F238E27FC236}">
                <a16:creationId xmlns:a16="http://schemas.microsoft.com/office/drawing/2014/main" id="{CC8043E2-846A-4A9C-0F1F-64A5929B73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3009" y="1789688"/>
            <a:ext cx="3525982" cy="4701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69484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BAE0C0E2-5E21-5D5A-9EF0-AA3A541090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6125"/>
            <a:ext cx="12192000" cy="1000125"/>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4EC83855-F168-4A57-BD80-48F6258097AA}"/>
              </a:ext>
            </a:extLst>
          </p:cNvPr>
          <p:cNvSpPr>
            <a:spLocks noGrp="1"/>
          </p:cNvSpPr>
          <p:nvPr>
            <p:ph type="title"/>
          </p:nvPr>
        </p:nvSpPr>
        <p:spPr/>
        <p:txBody>
          <a:bodyPr>
            <a:normAutofit/>
          </a:bodyPr>
          <a:lstStyle/>
          <a:p>
            <a:pPr algn="ctr"/>
            <a:r>
              <a:rPr lang="de-CH" sz="8000" dirty="0"/>
              <a:t>Khalil </a:t>
            </a:r>
            <a:r>
              <a:rPr lang="de-CH" sz="8000" dirty="0" err="1"/>
              <a:t>Chishtee</a:t>
            </a:r>
            <a:endParaRPr lang="de-CH" sz="8000" dirty="0"/>
          </a:p>
        </p:txBody>
      </p:sp>
      <p:pic>
        <p:nvPicPr>
          <p:cNvPr id="3" name="Grafik 2">
            <a:extLst>
              <a:ext uri="{FF2B5EF4-FFF2-40B4-BE49-F238E27FC236}">
                <a16:creationId xmlns:a16="http://schemas.microsoft.com/office/drawing/2014/main" id="{DD34F4C4-1610-A320-8E5C-80BCFAA7BA5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19020" y="1690688"/>
            <a:ext cx="7553960" cy="4495165"/>
          </a:xfrm>
          <a:prstGeom prst="rect">
            <a:avLst/>
          </a:prstGeom>
          <a:noFill/>
          <a:ln>
            <a:noFill/>
          </a:ln>
        </p:spPr>
      </p:pic>
    </p:spTree>
    <p:extLst>
      <p:ext uri="{BB962C8B-B14F-4D97-AF65-F5344CB8AC3E}">
        <p14:creationId xmlns:p14="http://schemas.microsoft.com/office/powerpoint/2010/main" val="37933541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BAE0C0E2-5E21-5D5A-9EF0-AA3A541090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6125"/>
            <a:ext cx="12192000" cy="1000125"/>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4EC83855-F168-4A57-BD80-48F6258097AA}"/>
              </a:ext>
            </a:extLst>
          </p:cNvPr>
          <p:cNvSpPr>
            <a:spLocks noGrp="1"/>
          </p:cNvSpPr>
          <p:nvPr>
            <p:ph type="title"/>
          </p:nvPr>
        </p:nvSpPr>
        <p:spPr/>
        <p:txBody>
          <a:bodyPr>
            <a:normAutofit/>
          </a:bodyPr>
          <a:lstStyle/>
          <a:p>
            <a:r>
              <a:rPr lang="de-CH" sz="8000" dirty="0"/>
              <a:t>Nik Gentry</a:t>
            </a:r>
          </a:p>
        </p:txBody>
      </p:sp>
      <p:pic>
        <p:nvPicPr>
          <p:cNvPr id="3" name="Grafik 2" descr="'U' VHS cassette tape portrait">
            <a:extLst>
              <a:ext uri="{FF2B5EF4-FFF2-40B4-BE49-F238E27FC236}">
                <a16:creationId xmlns:a16="http://schemas.microsoft.com/office/drawing/2014/main" id="{986E5BCE-FD70-8572-E199-65CAA392F9B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0341" y="261620"/>
            <a:ext cx="5144770" cy="6231255"/>
          </a:xfrm>
          <a:prstGeom prst="rect">
            <a:avLst/>
          </a:prstGeom>
          <a:noFill/>
          <a:ln>
            <a:noFill/>
          </a:ln>
        </p:spPr>
      </p:pic>
      <p:pic>
        <p:nvPicPr>
          <p:cNvPr id="2050" name="Picture 2" descr="Floppy Portraits by Nick Gentry | Yatzer">
            <a:extLst>
              <a:ext uri="{FF2B5EF4-FFF2-40B4-BE49-F238E27FC236}">
                <a16:creationId xmlns:a16="http://schemas.microsoft.com/office/drawing/2014/main" id="{C9974536-E1C3-3BF4-B6A6-4C57BCA7F7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994" y="2069520"/>
            <a:ext cx="5408006" cy="4423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5574179"/>
      </p:ext>
    </p:extLst>
  </p:cSld>
  <p:clrMapOvr>
    <a:masterClrMapping/>
  </p:clrMapOvr>
</p:sld>
</file>

<file path=ppt/theme/theme1.xml><?xml version="1.0" encoding="utf-8"?>
<a:theme xmlns:a="http://schemas.openxmlformats.org/drawingml/2006/main" name="Larissa">
  <a:themeElements>
    <a:clrScheme name="Lariss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Lariss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1214</Words>
  <Application>Microsoft Office PowerPoint</Application>
  <PresentationFormat>Breitbild</PresentationFormat>
  <Paragraphs>211</Paragraphs>
  <Slides>32</Slides>
  <Notes>1</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32</vt:i4>
      </vt:variant>
    </vt:vector>
  </HeadingPairs>
  <TitlesOfParts>
    <vt:vector size="38" baseType="lpstr">
      <vt:lpstr>Arial</vt:lpstr>
      <vt:lpstr>Arial Nova Cond</vt:lpstr>
      <vt:lpstr>Calibri</vt:lpstr>
      <vt:lpstr>Tw Cen MT</vt:lpstr>
      <vt:lpstr>Wingdings</vt:lpstr>
      <vt:lpstr>Larissa</vt:lpstr>
      <vt:lpstr>Recycling Art</vt:lpstr>
      <vt:lpstr>RECYCLING</vt:lpstr>
      <vt:lpstr>Auftrag – Recycling Art</vt:lpstr>
      <vt:lpstr>PowerPoint-Präsentation</vt:lpstr>
      <vt:lpstr>Bordalo Segundo</vt:lpstr>
      <vt:lpstr>Jane Perkins</vt:lpstr>
      <vt:lpstr>Jean Tinguely</vt:lpstr>
      <vt:lpstr>Khalil Chishtee</vt:lpstr>
      <vt:lpstr>Nik Gentry</vt:lpstr>
      <vt:lpstr>Guerra de la Paz</vt:lpstr>
      <vt:lpstr>Wofür Kunst?</vt:lpstr>
      <vt:lpstr>Papier wo?</vt:lpstr>
      <vt:lpstr>Auftrag – Recycle selbst</vt:lpstr>
      <vt:lpstr>PowerPoint-Präsentation</vt:lpstr>
      <vt:lpstr>Auftrag – Padlet</vt:lpstr>
      <vt:lpstr>Wie entsteht Papier?</vt:lpstr>
      <vt:lpstr>Wie stellen wir selbst Papier her?</vt:lpstr>
      <vt:lpstr>Auftrag – Recycling Art</vt:lpstr>
      <vt:lpstr>Auftrag – Padlet</vt:lpstr>
      <vt:lpstr>PowerPoint-Präsentation</vt:lpstr>
      <vt:lpstr>Phase Ideensuche</vt:lpstr>
      <vt:lpstr>Phase Papierschöpfen</vt:lpstr>
      <vt:lpstr>Phase Werk erstellen</vt:lpstr>
      <vt:lpstr>PowerPoint-Präsentation</vt:lpstr>
      <vt:lpstr>Labeldjungel</vt:lpstr>
      <vt:lpstr>PowerPoint-Präsentation</vt:lpstr>
      <vt:lpstr>Auftrag – Museum</vt:lpstr>
      <vt:lpstr>Museumsgang</vt:lpstr>
      <vt:lpstr>Auftrag – Museum</vt:lpstr>
      <vt:lpstr>Gruppendiskussion</vt:lpstr>
      <vt:lpstr>Auftrag – Mini Mystery</vt:lpstr>
      <vt:lpstr>Wieso brennt die Holzhütte von Rafael Marques, wenn wir hier unnötig Papier verbrauchen?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Ramona Schmid</dc:creator>
  <cp:lastModifiedBy>SCHMID Ramona</cp:lastModifiedBy>
  <cp:revision>8</cp:revision>
  <dcterms:created xsi:type="dcterms:W3CDTF">2022-12-28T10:35:02Z</dcterms:created>
  <dcterms:modified xsi:type="dcterms:W3CDTF">2023-05-23T09:48:53Z</dcterms:modified>
</cp:coreProperties>
</file>